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7" r:id="rId5"/>
    <p:sldId id="258" r:id="rId6"/>
    <p:sldId id="259" r:id="rId7"/>
    <p:sldId id="282" r:id="rId8"/>
    <p:sldId id="283" r:id="rId9"/>
    <p:sldId id="260" r:id="rId10"/>
    <p:sldId id="284" r:id="rId11"/>
    <p:sldId id="285" r:id="rId12"/>
    <p:sldId id="286" r:id="rId13"/>
    <p:sldId id="261" r:id="rId14"/>
    <p:sldId id="287" r:id="rId15"/>
    <p:sldId id="288" r:id="rId16"/>
    <p:sldId id="262" r:id="rId17"/>
    <p:sldId id="289" r:id="rId18"/>
    <p:sldId id="290" r:id="rId19"/>
    <p:sldId id="263" r:id="rId20"/>
    <p:sldId id="291" r:id="rId21"/>
    <p:sldId id="292" r:id="rId22"/>
    <p:sldId id="293" r:id="rId23"/>
    <p:sldId id="294" r:id="rId24"/>
    <p:sldId id="264" r:id="rId25"/>
    <p:sldId id="328" r:id="rId26"/>
    <p:sldId id="295" r:id="rId27"/>
    <p:sldId id="265" r:id="rId28"/>
    <p:sldId id="296" r:id="rId29"/>
    <p:sldId id="269" r:id="rId30"/>
    <p:sldId id="297" r:id="rId31"/>
    <p:sldId id="298" r:id="rId32"/>
    <p:sldId id="299" r:id="rId33"/>
    <p:sldId id="270" r:id="rId34"/>
    <p:sldId id="300" r:id="rId35"/>
    <p:sldId id="301" r:id="rId36"/>
    <p:sldId id="302" r:id="rId37"/>
    <p:sldId id="271" r:id="rId38"/>
    <p:sldId id="303" r:id="rId39"/>
    <p:sldId id="304" r:id="rId40"/>
    <p:sldId id="305" r:id="rId41"/>
    <p:sldId id="272" r:id="rId42"/>
    <p:sldId id="306" r:id="rId43"/>
    <p:sldId id="307" r:id="rId44"/>
    <p:sldId id="308" r:id="rId45"/>
    <p:sldId id="273" r:id="rId46"/>
    <p:sldId id="309" r:id="rId47"/>
    <p:sldId id="310" r:id="rId48"/>
    <p:sldId id="311" r:id="rId49"/>
    <p:sldId id="274" r:id="rId50"/>
    <p:sldId id="312" r:id="rId51"/>
    <p:sldId id="313" r:id="rId52"/>
    <p:sldId id="314" r:id="rId53"/>
    <p:sldId id="275" r:id="rId54"/>
    <p:sldId id="315" r:id="rId55"/>
    <p:sldId id="316" r:id="rId56"/>
    <p:sldId id="276" r:id="rId57"/>
    <p:sldId id="317" r:id="rId58"/>
    <p:sldId id="318" r:id="rId59"/>
    <p:sldId id="319" r:id="rId60"/>
    <p:sldId id="320" r:id="rId61"/>
    <p:sldId id="321" r:id="rId62"/>
    <p:sldId id="277" r:id="rId63"/>
    <p:sldId id="322" r:id="rId64"/>
    <p:sldId id="323" r:id="rId65"/>
    <p:sldId id="325" r:id="rId66"/>
    <p:sldId id="281" r:id="rId67"/>
    <p:sldId id="326" r:id="rId68"/>
    <p:sldId id="329" r:id="rId69"/>
  </p:sldIdLst>
  <p:sldSz cx="12192000" cy="6858000"/>
  <p:notesSz cx="6858000" cy="9144000"/>
  <p:embeddedFontLs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맑은 고딕" panose="020B0503020000020004" pitchFamily="50" charset="-127"/>
      <p:regular r:id="rId74"/>
      <p:bold r:id="rId75"/>
    </p:embeddedFont>
    <p:embeddedFont>
      <p:font typeface="KoPub돋움체 Bold" panose="00000800000000000000" pitchFamily="2" charset="-127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5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동규" userId="cebcdd3f-733e-4af1-b963-9742717e494c" providerId="ADAL" clId="{C809164F-C5A7-4BF0-96DB-92B14D55C715}"/>
    <pc:docChg chg="undo custSel addSld delSld modSld">
      <pc:chgData name="박동규" userId="cebcdd3f-733e-4af1-b963-9742717e494c" providerId="ADAL" clId="{C809164F-C5A7-4BF0-96DB-92B14D55C715}" dt="2021-07-16T01:50:19.320" v="207" actId="1076"/>
      <pc:docMkLst>
        <pc:docMk/>
      </pc:docMkLst>
      <pc:sldChg chg="modSp">
        <pc:chgData name="박동규" userId="cebcdd3f-733e-4af1-b963-9742717e494c" providerId="ADAL" clId="{C809164F-C5A7-4BF0-96DB-92B14D55C715}" dt="2021-07-05T01:48:01.966" v="6" actId="207"/>
        <pc:sldMkLst>
          <pc:docMk/>
          <pc:sldMk cId="3300304285" sldId="261"/>
        </pc:sldMkLst>
        <pc:spChg chg="mod">
          <ac:chgData name="박동규" userId="cebcdd3f-733e-4af1-b963-9742717e494c" providerId="ADAL" clId="{C809164F-C5A7-4BF0-96DB-92B14D55C715}" dt="2021-07-05T01:48:01.966" v="6" actId="207"/>
          <ac:spMkLst>
            <pc:docMk/>
            <pc:sldMk cId="3300304285" sldId="261"/>
            <ac:spMk id="3" creationId="{00000000-0000-0000-0000-000000000000}"/>
          </ac:spMkLst>
        </pc:spChg>
      </pc:sldChg>
      <pc:sldChg chg="addSp delSp modSp">
        <pc:chgData name="박동규" userId="cebcdd3f-733e-4af1-b963-9742717e494c" providerId="ADAL" clId="{C809164F-C5A7-4BF0-96DB-92B14D55C715}" dt="2021-07-16T01:47:42.328" v="179" actId="1076"/>
        <pc:sldMkLst>
          <pc:docMk/>
          <pc:sldMk cId="2334955206" sldId="264"/>
        </pc:sldMkLst>
        <pc:spChg chg="mod">
          <ac:chgData name="박동규" userId="cebcdd3f-733e-4af1-b963-9742717e494c" providerId="ADAL" clId="{C809164F-C5A7-4BF0-96DB-92B14D55C715}" dt="2021-07-16T01:47:42.328" v="179" actId="1076"/>
          <ac:spMkLst>
            <pc:docMk/>
            <pc:sldMk cId="2334955206" sldId="264"/>
            <ac:spMk id="5" creationId="{B740BD0B-C618-494F-A2EC-97B750134BC2}"/>
          </ac:spMkLst>
        </pc:spChg>
        <pc:picChg chg="del">
          <ac:chgData name="박동규" userId="cebcdd3f-733e-4af1-b963-9742717e494c" providerId="ADAL" clId="{C809164F-C5A7-4BF0-96DB-92B14D55C715}" dt="2021-07-16T01:40:46.023" v="143" actId="478"/>
          <ac:picMkLst>
            <pc:docMk/>
            <pc:sldMk cId="2334955206" sldId="264"/>
            <ac:picMk id="4" creationId="{00000000-0000-0000-0000-000000000000}"/>
          </ac:picMkLst>
        </pc:picChg>
        <pc:picChg chg="add mod">
          <ac:chgData name="박동규" userId="cebcdd3f-733e-4af1-b963-9742717e494c" providerId="ADAL" clId="{C809164F-C5A7-4BF0-96DB-92B14D55C715}" dt="2021-07-16T01:47:37.040" v="178" actId="1076"/>
          <ac:picMkLst>
            <pc:docMk/>
            <pc:sldMk cId="2334955206" sldId="264"/>
            <ac:picMk id="1026" creationId="{2ABD155C-8FC7-4FA0-B8B9-44210BE51539}"/>
          </ac:picMkLst>
        </pc:picChg>
      </pc:sldChg>
      <pc:sldChg chg="modSp">
        <pc:chgData name="박동규" userId="cebcdd3f-733e-4af1-b963-9742717e494c" providerId="ADAL" clId="{C809164F-C5A7-4BF0-96DB-92B14D55C715}" dt="2021-07-05T01:49:49.157" v="21" actId="1076"/>
        <pc:sldMkLst>
          <pc:docMk/>
          <pc:sldMk cId="4056118977" sldId="265"/>
        </pc:sldMkLst>
        <pc:spChg chg="mod">
          <ac:chgData name="박동규" userId="cebcdd3f-733e-4af1-b963-9742717e494c" providerId="ADAL" clId="{C809164F-C5A7-4BF0-96DB-92B14D55C715}" dt="2021-07-05T01:49:46.489" v="20" actId="15"/>
          <ac:spMkLst>
            <pc:docMk/>
            <pc:sldMk cId="4056118977" sldId="265"/>
            <ac:spMk id="3" creationId="{00000000-0000-0000-0000-000000000000}"/>
          </ac:spMkLst>
        </pc:spChg>
        <pc:picChg chg="mod">
          <ac:chgData name="박동규" userId="cebcdd3f-733e-4af1-b963-9742717e494c" providerId="ADAL" clId="{C809164F-C5A7-4BF0-96DB-92B14D55C715}" dt="2021-07-05T01:49:49.157" v="21" actId="1076"/>
          <ac:picMkLst>
            <pc:docMk/>
            <pc:sldMk cId="4056118977" sldId="265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C809164F-C5A7-4BF0-96DB-92B14D55C715}" dt="2021-07-05T01:51:07.206" v="35" actId="14100"/>
        <pc:sldMkLst>
          <pc:docMk/>
          <pc:sldMk cId="3231603429" sldId="271"/>
        </pc:sldMkLst>
        <pc:spChg chg="mod">
          <ac:chgData name="박동규" userId="cebcdd3f-733e-4af1-b963-9742717e494c" providerId="ADAL" clId="{C809164F-C5A7-4BF0-96DB-92B14D55C715}" dt="2021-07-05T01:51:01.230" v="33" actId="15"/>
          <ac:spMkLst>
            <pc:docMk/>
            <pc:sldMk cId="3231603429" sldId="271"/>
            <ac:spMk id="3" creationId="{00000000-0000-0000-0000-000000000000}"/>
          </ac:spMkLst>
        </pc:spChg>
        <pc:picChg chg="mod">
          <ac:chgData name="박동규" userId="cebcdd3f-733e-4af1-b963-9742717e494c" providerId="ADAL" clId="{C809164F-C5A7-4BF0-96DB-92B14D55C715}" dt="2021-07-05T01:51:07.206" v="35" actId="14100"/>
          <ac:picMkLst>
            <pc:docMk/>
            <pc:sldMk cId="3231603429" sldId="271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C809164F-C5A7-4BF0-96DB-92B14D55C715}" dt="2021-07-05T01:52:25.422" v="46" actId="14100"/>
        <pc:sldMkLst>
          <pc:docMk/>
          <pc:sldMk cId="3272253668" sldId="273"/>
        </pc:sldMkLst>
        <pc:spChg chg="mod">
          <ac:chgData name="박동규" userId="cebcdd3f-733e-4af1-b963-9742717e494c" providerId="ADAL" clId="{C809164F-C5A7-4BF0-96DB-92B14D55C715}" dt="2021-07-05T01:52:18.215" v="44" actId="20577"/>
          <ac:spMkLst>
            <pc:docMk/>
            <pc:sldMk cId="3272253668" sldId="273"/>
            <ac:spMk id="3" creationId="{00000000-0000-0000-0000-000000000000}"/>
          </ac:spMkLst>
        </pc:spChg>
        <pc:picChg chg="mod">
          <ac:chgData name="박동규" userId="cebcdd3f-733e-4af1-b963-9742717e494c" providerId="ADAL" clId="{C809164F-C5A7-4BF0-96DB-92B14D55C715}" dt="2021-07-05T01:52:25.422" v="46" actId="14100"/>
          <ac:picMkLst>
            <pc:docMk/>
            <pc:sldMk cId="3272253668" sldId="273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C809164F-C5A7-4BF0-96DB-92B14D55C715}" dt="2021-07-05T01:53:30.533" v="62" actId="14100"/>
        <pc:sldMkLst>
          <pc:docMk/>
          <pc:sldMk cId="1356180603" sldId="275"/>
        </pc:sldMkLst>
        <pc:spChg chg="mod">
          <ac:chgData name="박동규" userId="cebcdd3f-733e-4af1-b963-9742717e494c" providerId="ADAL" clId="{C809164F-C5A7-4BF0-96DB-92B14D55C715}" dt="2021-07-05T01:53:27.709" v="61" actId="14100"/>
          <ac:spMkLst>
            <pc:docMk/>
            <pc:sldMk cId="1356180603" sldId="275"/>
            <ac:spMk id="3" creationId="{00000000-0000-0000-0000-000000000000}"/>
          </ac:spMkLst>
        </pc:spChg>
        <pc:picChg chg="mod">
          <ac:chgData name="박동규" userId="cebcdd3f-733e-4af1-b963-9742717e494c" providerId="ADAL" clId="{C809164F-C5A7-4BF0-96DB-92B14D55C715}" dt="2021-07-05T01:53:30.533" v="62" actId="14100"/>
          <ac:picMkLst>
            <pc:docMk/>
            <pc:sldMk cId="1356180603" sldId="275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C809164F-C5A7-4BF0-96DB-92B14D55C715}" dt="2021-07-05T01:54:41.543" v="86" actId="20577"/>
        <pc:sldMkLst>
          <pc:docMk/>
          <pc:sldMk cId="4172180728" sldId="276"/>
        </pc:sldMkLst>
        <pc:spChg chg="mod">
          <ac:chgData name="박동규" userId="cebcdd3f-733e-4af1-b963-9742717e494c" providerId="ADAL" clId="{C809164F-C5A7-4BF0-96DB-92B14D55C715}" dt="2021-07-05T01:54:41.543" v="86" actId="20577"/>
          <ac:spMkLst>
            <pc:docMk/>
            <pc:sldMk cId="4172180728" sldId="276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C809164F-C5A7-4BF0-96DB-92B14D55C715}" dt="2021-07-14T01:54:43.728" v="116" actId="207"/>
        <pc:sldMkLst>
          <pc:docMk/>
          <pc:sldMk cId="3149830728" sldId="281"/>
        </pc:sldMkLst>
        <pc:spChg chg="mod">
          <ac:chgData name="박동규" userId="cebcdd3f-733e-4af1-b963-9742717e494c" providerId="ADAL" clId="{C809164F-C5A7-4BF0-96DB-92B14D55C715}" dt="2021-07-14T01:54:43.728" v="116" actId="207"/>
          <ac:spMkLst>
            <pc:docMk/>
            <pc:sldMk cId="3149830728" sldId="281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C809164F-C5A7-4BF0-96DB-92B14D55C715}" dt="2021-07-05T01:47:32.302" v="3" actId="1076"/>
        <pc:sldMkLst>
          <pc:docMk/>
          <pc:sldMk cId="471853723" sldId="282"/>
        </pc:sldMkLst>
        <pc:spChg chg="mod">
          <ac:chgData name="박동규" userId="cebcdd3f-733e-4af1-b963-9742717e494c" providerId="ADAL" clId="{C809164F-C5A7-4BF0-96DB-92B14D55C715}" dt="2021-07-05T01:47:26.270" v="2" actId="207"/>
          <ac:spMkLst>
            <pc:docMk/>
            <pc:sldMk cId="471853723" sldId="282"/>
            <ac:spMk id="4" creationId="{00000000-0000-0000-0000-000000000000}"/>
          </ac:spMkLst>
        </pc:spChg>
        <pc:picChg chg="mod">
          <ac:chgData name="박동규" userId="cebcdd3f-733e-4af1-b963-9742717e494c" providerId="ADAL" clId="{C809164F-C5A7-4BF0-96DB-92B14D55C715}" dt="2021-07-05T01:47:32.302" v="3" actId="1076"/>
          <ac:picMkLst>
            <pc:docMk/>
            <pc:sldMk cId="471853723" sldId="282"/>
            <ac:picMk id="5" creationId="{00000000-0000-0000-0000-000000000000}"/>
          </ac:picMkLst>
        </pc:picChg>
      </pc:sldChg>
      <pc:sldChg chg="modSp">
        <pc:chgData name="박동규" userId="cebcdd3f-733e-4af1-b963-9742717e494c" providerId="ADAL" clId="{C809164F-C5A7-4BF0-96DB-92B14D55C715}" dt="2021-07-05T01:48:15.518" v="8" actId="207"/>
        <pc:sldMkLst>
          <pc:docMk/>
          <pc:sldMk cId="953419572" sldId="287"/>
        </pc:sldMkLst>
        <pc:spChg chg="mod">
          <ac:chgData name="박동규" userId="cebcdd3f-733e-4af1-b963-9742717e494c" providerId="ADAL" clId="{C809164F-C5A7-4BF0-96DB-92B14D55C715}" dt="2021-07-05T01:48:15.518" v="8" actId="207"/>
          <ac:spMkLst>
            <pc:docMk/>
            <pc:sldMk cId="953419572" sldId="287"/>
            <ac:spMk id="4" creationId="{00000000-0000-0000-0000-000000000000}"/>
          </ac:spMkLst>
        </pc:spChg>
      </pc:sldChg>
      <pc:sldChg chg="modSp">
        <pc:chgData name="박동규" userId="cebcdd3f-733e-4af1-b963-9742717e494c" providerId="ADAL" clId="{C809164F-C5A7-4BF0-96DB-92B14D55C715}" dt="2021-07-05T01:48:52.958" v="15" actId="14100"/>
        <pc:sldMkLst>
          <pc:docMk/>
          <pc:sldMk cId="1203467721" sldId="288"/>
        </pc:sldMkLst>
        <pc:spChg chg="mod">
          <ac:chgData name="박동규" userId="cebcdd3f-733e-4af1-b963-9742717e494c" providerId="ADAL" clId="{C809164F-C5A7-4BF0-96DB-92B14D55C715}" dt="2021-07-05T01:48:30.533" v="12" actId="15"/>
          <ac:spMkLst>
            <pc:docMk/>
            <pc:sldMk cId="1203467721" sldId="288"/>
            <ac:spMk id="4" creationId="{00000000-0000-0000-0000-000000000000}"/>
          </ac:spMkLst>
        </pc:spChg>
        <pc:picChg chg="mod">
          <ac:chgData name="박동규" userId="cebcdd3f-733e-4af1-b963-9742717e494c" providerId="ADAL" clId="{C809164F-C5A7-4BF0-96DB-92B14D55C715}" dt="2021-07-05T01:48:52.958" v="15" actId="14100"/>
          <ac:picMkLst>
            <pc:docMk/>
            <pc:sldMk cId="1203467721" sldId="288"/>
            <ac:picMk id="2" creationId="{00000000-0000-0000-0000-000000000000}"/>
          </ac:picMkLst>
        </pc:picChg>
      </pc:sldChg>
      <pc:sldChg chg="modSp">
        <pc:chgData name="박동규" userId="cebcdd3f-733e-4af1-b963-9742717e494c" providerId="ADAL" clId="{C809164F-C5A7-4BF0-96DB-92B14D55C715}" dt="2021-07-05T01:49:18.934" v="17" actId="14100"/>
        <pc:sldMkLst>
          <pc:docMk/>
          <pc:sldMk cId="773246369" sldId="295"/>
        </pc:sldMkLst>
        <pc:picChg chg="mod">
          <ac:chgData name="박동규" userId="cebcdd3f-733e-4af1-b963-9742717e494c" providerId="ADAL" clId="{C809164F-C5A7-4BF0-96DB-92B14D55C715}" dt="2021-07-05T01:49:18.934" v="17" actId="14100"/>
          <ac:picMkLst>
            <pc:docMk/>
            <pc:sldMk cId="773246369" sldId="295"/>
            <ac:picMk id="3" creationId="{00000000-0000-0000-0000-000000000000}"/>
          </ac:picMkLst>
        </pc:picChg>
        <pc:picChg chg="mod">
          <ac:chgData name="박동규" userId="cebcdd3f-733e-4af1-b963-9742717e494c" providerId="ADAL" clId="{C809164F-C5A7-4BF0-96DB-92B14D55C715}" dt="2021-07-05T01:49:14.661" v="16" actId="14100"/>
          <ac:picMkLst>
            <pc:docMk/>
            <pc:sldMk cId="773246369" sldId="295"/>
            <ac:picMk id="7" creationId="{00000000-0000-0000-0000-000000000000}"/>
          </ac:picMkLst>
        </pc:picChg>
      </pc:sldChg>
      <pc:sldChg chg="modSp">
        <pc:chgData name="박동규" userId="cebcdd3f-733e-4af1-b963-9742717e494c" providerId="ADAL" clId="{C809164F-C5A7-4BF0-96DB-92B14D55C715}" dt="2021-07-05T01:50:02.655" v="23" actId="20577"/>
        <pc:sldMkLst>
          <pc:docMk/>
          <pc:sldMk cId="1449372764" sldId="296"/>
        </pc:sldMkLst>
        <pc:spChg chg="mod">
          <ac:chgData name="박동규" userId="cebcdd3f-733e-4af1-b963-9742717e494c" providerId="ADAL" clId="{C809164F-C5A7-4BF0-96DB-92B14D55C715}" dt="2021-07-05T01:50:02.655" v="23" actId="20577"/>
          <ac:spMkLst>
            <pc:docMk/>
            <pc:sldMk cId="1449372764" sldId="296"/>
            <ac:spMk id="4" creationId="{00000000-0000-0000-0000-000000000000}"/>
          </ac:spMkLst>
        </pc:spChg>
      </pc:sldChg>
      <pc:sldChg chg="modSp">
        <pc:chgData name="박동규" userId="cebcdd3f-733e-4af1-b963-9742717e494c" providerId="ADAL" clId="{C809164F-C5A7-4BF0-96DB-92B14D55C715}" dt="2021-07-05T01:50:19.227" v="24" actId="20577"/>
        <pc:sldMkLst>
          <pc:docMk/>
          <pc:sldMk cId="1224538234" sldId="300"/>
        </pc:sldMkLst>
        <pc:spChg chg="mod">
          <ac:chgData name="박동규" userId="cebcdd3f-733e-4af1-b963-9742717e494c" providerId="ADAL" clId="{C809164F-C5A7-4BF0-96DB-92B14D55C715}" dt="2021-07-05T01:50:19.227" v="24" actId="20577"/>
          <ac:spMkLst>
            <pc:docMk/>
            <pc:sldMk cId="1224538234" sldId="300"/>
            <ac:spMk id="4" creationId="{00000000-0000-0000-0000-000000000000}"/>
          </ac:spMkLst>
        </pc:spChg>
      </pc:sldChg>
      <pc:sldChg chg="modSp">
        <pc:chgData name="박동규" userId="cebcdd3f-733e-4af1-b963-9742717e494c" providerId="ADAL" clId="{C809164F-C5A7-4BF0-96DB-92B14D55C715}" dt="2021-07-05T01:50:26.886" v="25" actId="20577"/>
        <pc:sldMkLst>
          <pc:docMk/>
          <pc:sldMk cId="1538659553" sldId="302"/>
        </pc:sldMkLst>
        <pc:spChg chg="mod">
          <ac:chgData name="박동규" userId="cebcdd3f-733e-4af1-b963-9742717e494c" providerId="ADAL" clId="{C809164F-C5A7-4BF0-96DB-92B14D55C715}" dt="2021-07-05T01:50:26.886" v="25" actId="20577"/>
          <ac:spMkLst>
            <pc:docMk/>
            <pc:sldMk cId="1538659553" sldId="302"/>
            <ac:spMk id="4" creationId="{00000000-0000-0000-0000-000000000000}"/>
          </ac:spMkLst>
        </pc:spChg>
      </pc:sldChg>
      <pc:sldChg chg="modSp">
        <pc:chgData name="박동규" userId="cebcdd3f-733e-4af1-b963-9742717e494c" providerId="ADAL" clId="{C809164F-C5A7-4BF0-96DB-92B14D55C715}" dt="2021-07-05T01:51:11.064" v="36" actId="20577"/>
        <pc:sldMkLst>
          <pc:docMk/>
          <pc:sldMk cId="3561576510" sldId="303"/>
        </pc:sldMkLst>
        <pc:spChg chg="mod">
          <ac:chgData name="박동규" userId="cebcdd3f-733e-4af1-b963-9742717e494c" providerId="ADAL" clId="{C809164F-C5A7-4BF0-96DB-92B14D55C715}" dt="2021-07-05T01:51:11.064" v="36" actId="20577"/>
          <ac:spMkLst>
            <pc:docMk/>
            <pc:sldMk cId="3561576510" sldId="303"/>
            <ac:spMk id="4" creationId="{00000000-0000-0000-0000-000000000000}"/>
          </ac:spMkLst>
        </pc:spChg>
      </pc:sldChg>
      <pc:sldChg chg="modSp">
        <pc:chgData name="박동규" userId="cebcdd3f-733e-4af1-b963-9742717e494c" providerId="ADAL" clId="{C809164F-C5A7-4BF0-96DB-92B14D55C715}" dt="2021-07-05T01:51:37.347" v="37" actId="20577"/>
        <pc:sldMkLst>
          <pc:docMk/>
          <pc:sldMk cId="1439723329" sldId="306"/>
        </pc:sldMkLst>
        <pc:spChg chg="mod">
          <ac:chgData name="박동규" userId="cebcdd3f-733e-4af1-b963-9742717e494c" providerId="ADAL" clId="{C809164F-C5A7-4BF0-96DB-92B14D55C715}" dt="2021-07-05T01:51:37.347" v="37" actId="20577"/>
          <ac:spMkLst>
            <pc:docMk/>
            <pc:sldMk cId="1439723329" sldId="306"/>
            <ac:spMk id="4" creationId="{00000000-0000-0000-0000-000000000000}"/>
          </ac:spMkLst>
        </pc:spChg>
      </pc:sldChg>
      <pc:sldChg chg="modSp">
        <pc:chgData name="박동규" userId="cebcdd3f-733e-4af1-b963-9742717e494c" providerId="ADAL" clId="{C809164F-C5A7-4BF0-96DB-92B14D55C715}" dt="2021-07-05T01:52:29.292" v="47" actId="20577"/>
        <pc:sldMkLst>
          <pc:docMk/>
          <pc:sldMk cId="2203068827" sldId="309"/>
        </pc:sldMkLst>
        <pc:spChg chg="mod">
          <ac:chgData name="박동규" userId="cebcdd3f-733e-4af1-b963-9742717e494c" providerId="ADAL" clId="{C809164F-C5A7-4BF0-96DB-92B14D55C715}" dt="2021-07-05T01:52:29.292" v="47" actId="20577"/>
          <ac:spMkLst>
            <pc:docMk/>
            <pc:sldMk cId="2203068827" sldId="309"/>
            <ac:spMk id="4" creationId="{00000000-0000-0000-0000-000000000000}"/>
          </ac:spMkLst>
        </pc:spChg>
      </pc:sldChg>
      <pc:sldChg chg="modSp">
        <pc:chgData name="박동규" userId="cebcdd3f-733e-4af1-b963-9742717e494c" providerId="ADAL" clId="{C809164F-C5A7-4BF0-96DB-92B14D55C715}" dt="2021-07-05T01:52:36.782" v="48" actId="1076"/>
        <pc:sldMkLst>
          <pc:docMk/>
          <pc:sldMk cId="3162067989" sldId="310"/>
        </pc:sldMkLst>
        <pc:picChg chg="mod">
          <ac:chgData name="박동규" userId="cebcdd3f-733e-4af1-b963-9742717e494c" providerId="ADAL" clId="{C809164F-C5A7-4BF0-96DB-92B14D55C715}" dt="2021-07-05T01:52:36.782" v="48" actId="1076"/>
          <ac:picMkLst>
            <pc:docMk/>
            <pc:sldMk cId="3162067989" sldId="310"/>
            <ac:picMk id="2" creationId="{00000000-0000-0000-0000-000000000000}"/>
          </ac:picMkLst>
        </pc:picChg>
      </pc:sldChg>
      <pc:sldChg chg="modSp">
        <pc:chgData name="박동규" userId="cebcdd3f-733e-4af1-b963-9742717e494c" providerId="ADAL" clId="{C809164F-C5A7-4BF0-96DB-92B14D55C715}" dt="2021-07-05T01:52:53.638" v="54" actId="14100"/>
        <pc:sldMkLst>
          <pc:docMk/>
          <pc:sldMk cId="2252535558" sldId="311"/>
        </pc:sldMkLst>
        <pc:spChg chg="mod">
          <ac:chgData name="박동규" userId="cebcdd3f-733e-4af1-b963-9742717e494c" providerId="ADAL" clId="{C809164F-C5A7-4BF0-96DB-92B14D55C715}" dt="2021-07-05T01:52:48.512" v="53" actId="20577"/>
          <ac:spMkLst>
            <pc:docMk/>
            <pc:sldMk cId="2252535558" sldId="311"/>
            <ac:spMk id="4" creationId="{00000000-0000-0000-0000-000000000000}"/>
          </ac:spMkLst>
        </pc:spChg>
        <pc:picChg chg="mod">
          <ac:chgData name="박동규" userId="cebcdd3f-733e-4af1-b963-9742717e494c" providerId="ADAL" clId="{C809164F-C5A7-4BF0-96DB-92B14D55C715}" dt="2021-07-05T01:52:53.638" v="54" actId="14100"/>
          <ac:picMkLst>
            <pc:docMk/>
            <pc:sldMk cId="2252535558" sldId="311"/>
            <ac:picMk id="3" creationId="{00000000-0000-0000-0000-000000000000}"/>
          </ac:picMkLst>
        </pc:picChg>
      </pc:sldChg>
      <pc:sldChg chg="modSp">
        <pc:chgData name="박동규" userId="cebcdd3f-733e-4af1-b963-9742717e494c" providerId="ADAL" clId="{C809164F-C5A7-4BF0-96DB-92B14D55C715}" dt="2021-07-05T01:53:21.890" v="60" actId="15"/>
        <pc:sldMkLst>
          <pc:docMk/>
          <pc:sldMk cId="2470949121" sldId="313"/>
        </pc:sldMkLst>
        <pc:spChg chg="mod">
          <ac:chgData name="박동규" userId="cebcdd3f-733e-4af1-b963-9742717e494c" providerId="ADAL" clId="{C809164F-C5A7-4BF0-96DB-92B14D55C715}" dt="2021-07-05T01:53:21.890" v="60" actId="15"/>
          <ac:spMkLst>
            <pc:docMk/>
            <pc:sldMk cId="2470949121" sldId="313"/>
            <ac:spMk id="4" creationId="{00000000-0000-0000-0000-000000000000}"/>
          </ac:spMkLst>
        </pc:spChg>
      </pc:sldChg>
      <pc:sldChg chg="modSp">
        <pc:chgData name="박동규" userId="cebcdd3f-733e-4af1-b963-9742717e494c" providerId="ADAL" clId="{C809164F-C5A7-4BF0-96DB-92B14D55C715}" dt="2021-07-05T01:53:46.722" v="72" actId="20577"/>
        <pc:sldMkLst>
          <pc:docMk/>
          <pc:sldMk cId="2969496005" sldId="315"/>
        </pc:sldMkLst>
        <pc:spChg chg="mod">
          <ac:chgData name="박동규" userId="cebcdd3f-733e-4af1-b963-9742717e494c" providerId="ADAL" clId="{C809164F-C5A7-4BF0-96DB-92B14D55C715}" dt="2021-07-05T01:53:46.722" v="72" actId="20577"/>
          <ac:spMkLst>
            <pc:docMk/>
            <pc:sldMk cId="2969496005" sldId="315"/>
            <ac:spMk id="4" creationId="{00000000-0000-0000-0000-000000000000}"/>
          </ac:spMkLst>
        </pc:spChg>
      </pc:sldChg>
      <pc:sldChg chg="modSp">
        <pc:chgData name="박동규" userId="cebcdd3f-733e-4af1-b963-9742717e494c" providerId="ADAL" clId="{C809164F-C5A7-4BF0-96DB-92B14D55C715}" dt="2021-07-05T01:54:28.125" v="80" actId="1076"/>
        <pc:sldMkLst>
          <pc:docMk/>
          <pc:sldMk cId="3191356239" sldId="316"/>
        </pc:sldMkLst>
        <pc:spChg chg="mod">
          <ac:chgData name="박동규" userId="cebcdd3f-733e-4af1-b963-9742717e494c" providerId="ADAL" clId="{C809164F-C5A7-4BF0-96DB-92B14D55C715}" dt="2021-07-05T01:54:22.865" v="78" actId="15"/>
          <ac:spMkLst>
            <pc:docMk/>
            <pc:sldMk cId="3191356239" sldId="316"/>
            <ac:spMk id="4" creationId="{00000000-0000-0000-0000-000000000000}"/>
          </ac:spMkLst>
        </pc:spChg>
        <pc:picChg chg="mod">
          <ac:chgData name="박동규" userId="cebcdd3f-733e-4af1-b963-9742717e494c" providerId="ADAL" clId="{C809164F-C5A7-4BF0-96DB-92B14D55C715}" dt="2021-07-05T01:54:28.125" v="80" actId="1076"/>
          <ac:picMkLst>
            <pc:docMk/>
            <pc:sldMk cId="3191356239" sldId="316"/>
            <ac:picMk id="5" creationId="{00000000-0000-0000-0000-000000000000}"/>
          </ac:picMkLst>
        </pc:picChg>
      </pc:sldChg>
      <pc:sldChg chg="modSp">
        <pc:chgData name="박동규" userId="cebcdd3f-733e-4af1-b963-9742717e494c" providerId="ADAL" clId="{C809164F-C5A7-4BF0-96DB-92B14D55C715}" dt="2021-07-05T01:55:20.865" v="90" actId="20577"/>
        <pc:sldMkLst>
          <pc:docMk/>
          <pc:sldMk cId="1355579197" sldId="322"/>
        </pc:sldMkLst>
        <pc:spChg chg="mod">
          <ac:chgData name="박동규" userId="cebcdd3f-733e-4af1-b963-9742717e494c" providerId="ADAL" clId="{C809164F-C5A7-4BF0-96DB-92B14D55C715}" dt="2021-07-05T01:55:20.865" v="90" actId="20577"/>
          <ac:spMkLst>
            <pc:docMk/>
            <pc:sldMk cId="1355579197" sldId="322"/>
            <ac:spMk id="4" creationId="{00000000-0000-0000-0000-000000000000}"/>
          </ac:spMkLst>
        </pc:spChg>
      </pc:sldChg>
      <pc:sldChg chg="modSp add">
        <pc:chgData name="박동규" userId="cebcdd3f-733e-4af1-b963-9742717e494c" providerId="ADAL" clId="{C809164F-C5A7-4BF0-96DB-92B14D55C715}" dt="2021-07-14T01:57:04.215" v="142" actId="207"/>
        <pc:sldMkLst>
          <pc:docMk/>
          <pc:sldMk cId="4118314200" sldId="326"/>
        </pc:sldMkLst>
        <pc:spChg chg="mod">
          <ac:chgData name="박동규" userId="cebcdd3f-733e-4af1-b963-9742717e494c" providerId="ADAL" clId="{C809164F-C5A7-4BF0-96DB-92B14D55C715}" dt="2021-07-14T01:57:04.215" v="142" actId="207"/>
          <ac:spMkLst>
            <pc:docMk/>
            <pc:sldMk cId="4118314200" sldId="326"/>
            <ac:spMk id="3" creationId="{00000000-0000-0000-0000-000000000000}"/>
          </ac:spMkLst>
        </pc:spChg>
      </pc:sldChg>
      <pc:sldChg chg="add del">
        <pc:chgData name="박동규" userId="cebcdd3f-733e-4af1-b963-9742717e494c" providerId="ADAL" clId="{C809164F-C5A7-4BF0-96DB-92B14D55C715}" dt="2021-07-16T01:47:15.941" v="177" actId="2696"/>
        <pc:sldMkLst>
          <pc:docMk/>
          <pc:sldMk cId="1311306776" sldId="327"/>
        </pc:sldMkLst>
      </pc:sldChg>
      <pc:sldChg chg="modSp add">
        <pc:chgData name="박동규" userId="cebcdd3f-733e-4af1-b963-9742717e494c" providerId="ADAL" clId="{C809164F-C5A7-4BF0-96DB-92B14D55C715}" dt="2021-07-16T01:50:19.320" v="207" actId="1076"/>
        <pc:sldMkLst>
          <pc:docMk/>
          <pc:sldMk cId="0" sldId="328"/>
        </pc:sldMkLst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5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5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5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5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5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6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6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6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6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6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6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6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6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6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6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7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7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7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7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7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7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7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7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7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7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8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8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8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8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8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8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8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8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8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8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9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9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9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9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9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9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9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9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9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19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20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20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20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20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20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0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0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0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1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1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1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1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1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1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1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1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1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1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2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2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2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2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2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2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2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2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2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3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3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3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3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3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3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4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4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4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4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4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4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4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4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4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5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5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5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5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5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28.842" v="181" actId="122"/>
          <ac:spMkLst>
            <pc:docMk/>
            <pc:sldMk cId="0" sldId="328"/>
            <ac:spMk id="26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28.842" v="181" actId="122"/>
          <ac:spMkLst>
            <pc:docMk/>
            <pc:sldMk cId="0" sldId="328"/>
            <ac:spMk id="26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28.842" v="181" actId="122"/>
          <ac:spMkLst>
            <pc:docMk/>
            <pc:sldMk cId="0" sldId="328"/>
            <ac:spMk id="26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28.842" v="181" actId="122"/>
          <ac:spMkLst>
            <pc:docMk/>
            <pc:sldMk cId="0" sldId="328"/>
            <ac:spMk id="26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28.842" v="181" actId="122"/>
          <ac:spMkLst>
            <pc:docMk/>
            <pc:sldMk cId="0" sldId="328"/>
            <ac:spMk id="26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28.842" v="181" actId="122"/>
          <ac:spMkLst>
            <pc:docMk/>
            <pc:sldMk cId="0" sldId="328"/>
            <ac:spMk id="26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6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6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6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7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7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39.906" v="182" actId="122"/>
          <ac:spMkLst>
            <pc:docMk/>
            <pc:sldMk cId="0" sldId="328"/>
            <ac:spMk id="27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7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7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7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7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7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7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7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8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8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8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8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8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8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8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8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8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9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9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9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9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9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29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0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0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0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0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0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0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0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0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0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1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1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1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1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1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50:04.781" v="203" actId="20577"/>
          <ac:spMkLst>
            <pc:docMk/>
            <pc:sldMk cId="0" sldId="328"/>
            <ac:spMk id="31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9:55.352" v="198" actId="108"/>
          <ac:spMkLst>
            <pc:docMk/>
            <pc:sldMk cId="0" sldId="328"/>
            <ac:spMk id="31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31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31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2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2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9:33.169" v="195" actId="403"/>
          <ac:spMkLst>
            <pc:docMk/>
            <pc:sldMk cId="0" sldId="328"/>
            <ac:spMk id="326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32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46.505" v="183" actId="122"/>
          <ac:spMkLst>
            <pc:docMk/>
            <pc:sldMk cId="0" sldId="328"/>
            <ac:spMk id="32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9:38.354" v="196" actId="108"/>
          <ac:spMkLst>
            <pc:docMk/>
            <pc:sldMk cId="0" sldId="328"/>
            <ac:spMk id="33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9:46.088" v="197" actId="108"/>
          <ac:spMkLst>
            <pc:docMk/>
            <pc:sldMk cId="0" sldId="328"/>
            <ac:spMk id="33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18.002" v="180" actId="404"/>
          <ac:spMkLst>
            <pc:docMk/>
            <pc:sldMk cId="0" sldId="328"/>
            <ac:spMk id="33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9:19.737" v="189"/>
          <ac:spMkLst>
            <pc:docMk/>
            <pc:sldMk cId="0" sldId="328"/>
            <ac:spMk id="33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50:19.320" v="207" actId="1076"/>
          <ac:spMkLst>
            <pc:docMk/>
            <pc:sldMk cId="0" sldId="328"/>
            <ac:spMk id="337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38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39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40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41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42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43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44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45" creationId="{00000000-0000-0000-0000-000000000000}"/>
          </ac:spMkLst>
        </pc:spChg>
        <pc:spChg chg="mod">
          <ac:chgData name="박동규" userId="cebcdd3f-733e-4af1-b963-9742717e494c" providerId="ADAL" clId="{C809164F-C5A7-4BF0-96DB-92B14D55C715}" dt="2021-07-16T01:48:52.861" v="184" actId="122"/>
          <ac:spMkLst>
            <pc:docMk/>
            <pc:sldMk cId="0" sldId="328"/>
            <ac:spMk id="346" creationId="{00000000-0000-0000-0000-000000000000}"/>
          </ac:spMkLst>
        </pc:spChg>
      </pc:sldChg>
    </pc:docChg>
  </pc:docChgLst>
  <pc:docChgLst>
    <pc:chgData name=" " userId="cebcdd3f-733e-4af1-b963-9742717e494c" providerId="ADAL" clId="{3EEE6BCE-5012-40FD-B069-87B1EFAE6209}"/>
    <pc:docChg chg="custSel modSld">
      <pc:chgData name=" " userId="cebcdd3f-733e-4af1-b963-9742717e494c" providerId="ADAL" clId="{3EEE6BCE-5012-40FD-B069-87B1EFAE6209}" dt="2021-07-14T05:27:58.426" v="538" actId="1076"/>
      <pc:docMkLst>
        <pc:docMk/>
      </pc:docMkLst>
      <pc:sldChg chg="modSp">
        <pc:chgData name=" " userId="cebcdd3f-733e-4af1-b963-9742717e494c" providerId="ADAL" clId="{3EEE6BCE-5012-40FD-B069-87B1EFAE6209}" dt="2021-07-14T05:21:26.761" v="92" actId="1076"/>
        <pc:sldMkLst>
          <pc:docMk/>
          <pc:sldMk cId="3300304285" sldId="261"/>
        </pc:sldMkLst>
        <pc:spChg chg="mod">
          <ac:chgData name=" " userId="cebcdd3f-733e-4af1-b963-9742717e494c" providerId="ADAL" clId="{3EEE6BCE-5012-40FD-B069-87B1EFAE6209}" dt="2021-07-14T05:21:24.101" v="91" actId="20577"/>
          <ac:spMkLst>
            <pc:docMk/>
            <pc:sldMk cId="3300304285" sldId="261"/>
            <ac:spMk id="3" creationId="{00000000-0000-0000-0000-000000000000}"/>
          </ac:spMkLst>
        </pc:spChg>
        <pc:picChg chg="mod">
          <ac:chgData name=" " userId="cebcdd3f-733e-4af1-b963-9742717e494c" providerId="ADAL" clId="{3EEE6BCE-5012-40FD-B069-87B1EFAE6209}" dt="2021-07-14T05:21:26.761" v="92" actId="1076"/>
          <ac:picMkLst>
            <pc:docMk/>
            <pc:sldMk cId="3300304285" sldId="261"/>
            <ac:picMk id="4" creationId="{00000000-0000-0000-0000-000000000000}"/>
          </ac:picMkLst>
        </pc:picChg>
      </pc:sldChg>
      <pc:sldChg chg="addSp modSp">
        <pc:chgData name=" " userId="cebcdd3f-733e-4af1-b963-9742717e494c" providerId="ADAL" clId="{3EEE6BCE-5012-40FD-B069-87B1EFAE6209}" dt="2021-07-14T05:22:29.988" v="167" actId="207"/>
        <pc:sldMkLst>
          <pc:docMk/>
          <pc:sldMk cId="2334955206" sldId="264"/>
        </pc:sldMkLst>
        <pc:spChg chg="add mod">
          <ac:chgData name=" " userId="cebcdd3f-733e-4af1-b963-9742717e494c" providerId="ADAL" clId="{3EEE6BCE-5012-40FD-B069-87B1EFAE6209}" dt="2021-07-14T05:22:29.988" v="167" actId="207"/>
          <ac:spMkLst>
            <pc:docMk/>
            <pc:sldMk cId="2334955206" sldId="264"/>
            <ac:spMk id="5" creationId="{B740BD0B-C618-494F-A2EC-97B750134BC2}"/>
          </ac:spMkLst>
        </pc:spChg>
      </pc:sldChg>
      <pc:sldChg chg="addSp modSp">
        <pc:chgData name=" " userId="cebcdd3f-733e-4af1-b963-9742717e494c" providerId="ADAL" clId="{3EEE6BCE-5012-40FD-B069-87B1EFAE6209}" dt="2021-07-14T05:25:52.474" v="375" actId="1035"/>
        <pc:sldMkLst>
          <pc:docMk/>
          <pc:sldMk cId="3485587676" sldId="274"/>
        </pc:sldMkLst>
        <pc:spChg chg="add mod">
          <ac:chgData name=" " userId="cebcdd3f-733e-4af1-b963-9742717e494c" providerId="ADAL" clId="{3EEE6BCE-5012-40FD-B069-87B1EFAE6209}" dt="2021-07-14T05:25:19.297" v="363" actId="1582"/>
          <ac:spMkLst>
            <pc:docMk/>
            <pc:sldMk cId="3485587676" sldId="274"/>
            <ac:spMk id="5" creationId="{3C9B4722-2EF6-4008-B445-C2B9A1FEC4D5}"/>
          </ac:spMkLst>
        </pc:spChg>
        <pc:cxnChg chg="add mod">
          <ac:chgData name=" " userId="cebcdd3f-733e-4af1-b963-9742717e494c" providerId="ADAL" clId="{3EEE6BCE-5012-40FD-B069-87B1EFAE6209}" dt="2021-07-14T05:25:52.474" v="375" actId="1035"/>
          <ac:cxnSpMkLst>
            <pc:docMk/>
            <pc:sldMk cId="3485587676" sldId="274"/>
            <ac:cxnSpMk id="7" creationId="{78D4FCCD-1445-43F1-9D6D-B61053AEA1F8}"/>
          </ac:cxnSpMkLst>
        </pc:cxnChg>
        <pc:cxnChg chg="add mod">
          <ac:chgData name=" " userId="cebcdd3f-733e-4af1-b963-9742717e494c" providerId="ADAL" clId="{3EEE6BCE-5012-40FD-B069-87B1EFAE6209}" dt="2021-07-14T05:25:52.474" v="375" actId="1035"/>
          <ac:cxnSpMkLst>
            <pc:docMk/>
            <pc:sldMk cId="3485587676" sldId="274"/>
            <ac:cxnSpMk id="9" creationId="{EDA88CFC-E4E7-4511-B730-4E30BCD07655}"/>
          </ac:cxnSpMkLst>
        </pc:cxnChg>
      </pc:sldChg>
      <pc:sldChg chg="modSp">
        <pc:chgData name=" " userId="cebcdd3f-733e-4af1-b963-9742717e494c" providerId="ADAL" clId="{3EEE6BCE-5012-40FD-B069-87B1EFAE6209}" dt="2021-07-14T05:26:43.406" v="408" actId="1076"/>
        <pc:sldMkLst>
          <pc:docMk/>
          <pc:sldMk cId="1356180603" sldId="275"/>
        </pc:sldMkLst>
        <pc:picChg chg="mod">
          <ac:chgData name=" " userId="cebcdd3f-733e-4af1-b963-9742717e494c" providerId="ADAL" clId="{3EEE6BCE-5012-40FD-B069-87B1EFAE6209}" dt="2021-07-14T05:26:43.406" v="408" actId="1076"/>
          <ac:picMkLst>
            <pc:docMk/>
            <pc:sldMk cId="1356180603" sldId="275"/>
            <ac:picMk id="4" creationId="{00000000-0000-0000-0000-000000000000}"/>
          </ac:picMkLst>
        </pc:picChg>
      </pc:sldChg>
      <pc:sldChg chg="addSp modSp">
        <pc:chgData name=" " userId="cebcdd3f-733e-4af1-b963-9742717e494c" providerId="ADAL" clId="{3EEE6BCE-5012-40FD-B069-87B1EFAE6209}" dt="2021-07-14T05:23:49.126" v="327"/>
        <pc:sldMkLst>
          <pc:docMk/>
          <pc:sldMk cId="773246369" sldId="295"/>
        </pc:sldMkLst>
        <pc:spChg chg="add mod">
          <ac:chgData name=" " userId="cebcdd3f-733e-4af1-b963-9742717e494c" providerId="ADAL" clId="{3EEE6BCE-5012-40FD-B069-87B1EFAE6209}" dt="2021-07-14T05:23:08.560" v="245" actId="1076"/>
          <ac:spMkLst>
            <pc:docMk/>
            <pc:sldMk cId="773246369" sldId="295"/>
            <ac:spMk id="8" creationId="{D6A771DF-F68F-46A3-90F9-20E870984E63}"/>
          </ac:spMkLst>
        </pc:spChg>
        <pc:spChg chg="add mod">
          <ac:chgData name=" " userId="cebcdd3f-733e-4af1-b963-9742717e494c" providerId="ADAL" clId="{3EEE6BCE-5012-40FD-B069-87B1EFAE6209}" dt="2021-07-14T05:23:49.126" v="327"/>
          <ac:spMkLst>
            <pc:docMk/>
            <pc:sldMk cId="773246369" sldId="295"/>
            <ac:spMk id="9" creationId="{89FCE79E-2758-4AC6-BC78-376F56FD81DA}"/>
          </ac:spMkLst>
        </pc:spChg>
      </pc:sldChg>
      <pc:sldChg chg="addSp delSp modSp">
        <pc:chgData name=" " userId="cebcdd3f-733e-4af1-b963-9742717e494c" providerId="ADAL" clId="{3EEE6BCE-5012-40FD-B069-87B1EFAE6209}" dt="2021-07-14T05:24:06.451" v="330" actId="478"/>
        <pc:sldMkLst>
          <pc:docMk/>
          <pc:sldMk cId="2139912499" sldId="298"/>
        </pc:sldMkLst>
        <pc:spChg chg="del mod">
          <ac:chgData name=" " userId="cebcdd3f-733e-4af1-b963-9742717e494c" providerId="ADAL" clId="{3EEE6BCE-5012-40FD-B069-87B1EFAE6209}" dt="2021-07-14T05:24:04.514" v="329" actId="478"/>
          <ac:spMkLst>
            <pc:docMk/>
            <pc:sldMk cId="2139912499" sldId="298"/>
            <ac:spMk id="4" creationId="{00000000-0000-0000-0000-000000000000}"/>
          </ac:spMkLst>
        </pc:spChg>
        <pc:spChg chg="add del mod">
          <ac:chgData name=" " userId="cebcdd3f-733e-4af1-b963-9742717e494c" providerId="ADAL" clId="{3EEE6BCE-5012-40FD-B069-87B1EFAE6209}" dt="2021-07-14T05:24:06.451" v="330" actId="478"/>
          <ac:spMkLst>
            <pc:docMk/>
            <pc:sldMk cId="2139912499" sldId="298"/>
            <ac:spMk id="5" creationId="{56418160-9AE0-408C-A014-A4CE2D5F0161}"/>
          </ac:spMkLst>
        </pc:spChg>
      </pc:sldChg>
      <pc:sldChg chg="addSp delSp modSp">
        <pc:chgData name=" " userId="cebcdd3f-733e-4af1-b963-9742717e494c" providerId="ADAL" clId="{3EEE6BCE-5012-40FD-B069-87B1EFAE6209}" dt="2021-07-14T05:27:06.222" v="410"/>
        <pc:sldMkLst>
          <pc:docMk/>
          <pc:sldMk cId="3878231603" sldId="312"/>
        </pc:sldMkLst>
        <pc:spChg chg="add mod">
          <ac:chgData name=" " userId="cebcdd3f-733e-4af1-b963-9742717e494c" providerId="ADAL" clId="{3EEE6BCE-5012-40FD-B069-87B1EFAE6209}" dt="2021-07-14T05:26:26.277" v="403" actId="207"/>
          <ac:spMkLst>
            <pc:docMk/>
            <pc:sldMk cId="3878231603" sldId="312"/>
            <ac:spMk id="5" creationId="{DB8ED79A-3F62-4CD0-A3FF-97D9D3FC54EB}"/>
          </ac:spMkLst>
        </pc:spChg>
        <pc:spChg chg="add del">
          <ac:chgData name=" " userId="cebcdd3f-733e-4af1-b963-9742717e494c" providerId="ADAL" clId="{3EEE6BCE-5012-40FD-B069-87B1EFAE6209}" dt="2021-07-14T05:27:06.222" v="410"/>
          <ac:spMkLst>
            <pc:docMk/>
            <pc:sldMk cId="3878231603" sldId="312"/>
            <ac:spMk id="6" creationId="{2DC7526E-E614-48B9-9F79-46A2FCC4C1F2}"/>
          </ac:spMkLst>
        </pc:spChg>
      </pc:sldChg>
      <pc:sldChg chg="modSp">
        <pc:chgData name=" " userId="cebcdd3f-733e-4af1-b963-9742717e494c" providerId="ADAL" clId="{3EEE6BCE-5012-40FD-B069-87B1EFAE6209}" dt="2021-07-14T05:26:33.052" v="405" actId="1076"/>
        <pc:sldMkLst>
          <pc:docMk/>
          <pc:sldMk cId="3751955870" sldId="314"/>
        </pc:sldMkLst>
        <pc:picChg chg="mod">
          <ac:chgData name=" " userId="cebcdd3f-733e-4af1-b963-9742717e494c" providerId="ADAL" clId="{3EEE6BCE-5012-40FD-B069-87B1EFAE6209}" dt="2021-07-14T05:26:33.052" v="405" actId="1076"/>
          <ac:picMkLst>
            <pc:docMk/>
            <pc:sldMk cId="3751955870" sldId="314"/>
            <ac:picMk id="6" creationId="{00000000-0000-0000-0000-000000000000}"/>
          </ac:picMkLst>
        </pc:picChg>
      </pc:sldChg>
      <pc:sldChg chg="addSp modSp">
        <pc:chgData name=" " userId="cebcdd3f-733e-4af1-b963-9742717e494c" providerId="ADAL" clId="{3EEE6BCE-5012-40FD-B069-87B1EFAE6209}" dt="2021-07-14T05:27:37.538" v="497" actId="1035"/>
        <pc:sldMkLst>
          <pc:docMk/>
          <pc:sldMk cId="3191356239" sldId="316"/>
        </pc:sldMkLst>
        <pc:spChg chg="add mod">
          <ac:chgData name=" " userId="cebcdd3f-733e-4af1-b963-9742717e494c" providerId="ADAL" clId="{3EEE6BCE-5012-40FD-B069-87B1EFAE6209}" dt="2021-07-14T05:27:37.538" v="497" actId="1035"/>
          <ac:spMkLst>
            <pc:docMk/>
            <pc:sldMk cId="3191356239" sldId="316"/>
            <ac:spMk id="7" creationId="{E7C7A665-017C-4584-B24C-D4E90DB1993B}"/>
          </ac:spMkLst>
        </pc:spChg>
      </pc:sldChg>
      <pc:sldChg chg="addSp modSp">
        <pc:chgData name=" " userId="cebcdd3f-733e-4af1-b963-9742717e494c" providerId="ADAL" clId="{3EEE6BCE-5012-40FD-B069-87B1EFAE6209}" dt="2021-07-14T05:27:58.426" v="538" actId="1076"/>
        <pc:sldMkLst>
          <pc:docMk/>
          <pc:sldMk cId="1908695424" sldId="318"/>
        </pc:sldMkLst>
        <pc:spChg chg="add mod">
          <ac:chgData name=" " userId="cebcdd3f-733e-4af1-b963-9742717e494c" providerId="ADAL" clId="{3EEE6BCE-5012-40FD-B069-87B1EFAE6209}" dt="2021-07-14T05:27:58.426" v="538" actId="1076"/>
          <ac:spMkLst>
            <pc:docMk/>
            <pc:sldMk cId="1908695424" sldId="318"/>
            <ac:spMk id="5" creationId="{3C2D120B-4F1D-48C9-A17E-9E8746857E6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838200" y="380246"/>
            <a:ext cx="10515600" cy="587609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7250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9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0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4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13406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8055" y="204353"/>
            <a:ext cx="10515600" cy="689952"/>
          </a:xfrm>
        </p:spPr>
        <p:txBody>
          <a:bodyPr/>
          <a:lstStyle>
            <a:lvl1pPr>
              <a:defRPr sz="4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8055" y="1132288"/>
            <a:ext cx="10515600" cy="4926867"/>
          </a:xfrm>
        </p:spPr>
        <p:txBody>
          <a:bodyPr/>
          <a:lstStyle>
            <a:lvl1pPr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2pPr>
            <a:lvl3pPr>
              <a:defRPr sz="18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3pPr>
            <a:lvl4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4pPr>
            <a:lvl5pPr>
              <a:defRPr sz="16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08055" y="6195577"/>
            <a:ext cx="2743200" cy="190047"/>
          </a:xfrm>
        </p:spPr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B917E565-B88F-4C23-B4DC-EFF10FF7FA34}" type="datetimeFigureOut">
              <a:rPr lang="ko-KR" altLang="en-US" smtClean="0"/>
              <a:pPr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08455" y="6195577"/>
            <a:ext cx="4114800" cy="190047"/>
          </a:xfrm>
        </p:spPr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0455" y="6195577"/>
            <a:ext cx="2743200" cy="190047"/>
          </a:xfrm>
        </p:spPr>
        <p:txBody>
          <a:bodyPr/>
          <a:lstStyle>
            <a:lvl1pPr>
              <a:defRPr sz="11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fld id="{FFD5319A-5D1B-49C5-8282-C4DEE4CA52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7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1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7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1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21428" y="1122362"/>
            <a:ext cx="6456764" cy="1709849"/>
          </a:xfrm>
        </p:spPr>
        <p:txBody>
          <a:bodyPr anchor="b">
            <a:normAutofit/>
          </a:bodyPr>
          <a:lstStyle/>
          <a:p>
            <a:pPr algn="l"/>
            <a:endParaRPr lang="en-US" altLang="ko-KR" sz="2800" b="1" dirty="0"/>
          </a:p>
          <a:p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장 구현을 위한 도구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4" y="1575791"/>
            <a:ext cx="5265574" cy="36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3.3 </a:t>
            </a:r>
            <a:r>
              <a:rPr lang="ko-KR" altLang="en-US" sz="3200" dirty="0"/>
              <a:t>구글 드라이브의 내용을 </a:t>
            </a:r>
            <a:r>
              <a:rPr lang="ko-KR" altLang="en-US" sz="3200" dirty="0" err="1"/>
              <a:t>코래버러토리에서</a:t>
            </a:r>
            <a:r>
              <a:rPr lang="ko-KR" altLang="en-US" sz="3200" dirty="0"/>
              <a:t> 이용하기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 </a:t>
            </a:r>
            <a:r>
              <a:rPr lang="ko-KR" altLang="en-US" dirty="0" err="1"/>
              <a:t>코랩에서</a:t>
            </a:r>
            <a:r>
              <a:rPr lang="ko-KR" altLang="en-US" dirty="0"/>
              <a:t> 현재 작업하고 있는 위치가 어디인지 알고 싶으면 </a:t>
            </a:r>
            <a:r>
              <a:rPr lang="en-US" altLang="ko-KR" dirty="0"/>
              <a:t>!</a:t>
            </a:r>
            <a:r>
              <a:rPr lang="en-US" altLang="ko-KR" dirty="0" err="1"/>
              <a:t>pwd</a:t>
            </a:r>
            <a:r>
              <a:rPr lang="ko-KR" altLang="en-US" dirty="0"/>
              <a:t>를 아래와 같이 입력</a:t>
            </a:r>
            <a:endParaRPr lang="en-US" altLang="ko-KR" dirty="0"/>
          </a:p>
          <a:p>
            <a:r>
              <a:rPr lang="en-US" altLang="ko-KR" dirty="0"/>
              <a:t>!</a:t>
            </a:r>
            <a:r>
              <a:rPr lang="ko-KR" altLang="en-US" dirty="0"/>
              <a:t>은 </a:t>
            </a:r>
            <a:r>
              <a:rPr lang="ko-KR" altLang="en-US" b="1" dirty="0" err="1"/>
              <a:t>코랩의</a:t>
            </a:r>
            <a:r>
              <a:rPr lang="ko-KR" altLang="en-US" b="1" dirty="0"/>
              <a:t> 시스템 명령을 입력하는 기호</a:t>
            </a:r>
            <a:endParaRPr lang="en-US" altLang="ko-KR" dirty="0"/>
          </a:p>
          <a:p>
            <a:r>
              <a:rPr lang="en-US" altLang="ko-KR" dirty="0" err="1"/>
              <a:t>pwd</a:t>
            </a:r>
            <a:r>
              <a:rPr lang="ko-KR" altLang="en-US" dirty="0"/>
              <a:t>는 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/>
              <a:t>rint </a:t>
            </a:r>
            <a:r>
              <a:rPr lang="en-US" altLang="ko-KR" dirty="0">
                <a:solidFill>
                  <a:srgbClr val="FF0000"/>
                </a:solidFill>
              </a:rPr>
              <a:t>w</a:t>
            </a:r>
            <a:r>
              <a:rPr lang="en-US" altLang="ko-KR" dirty="0"/>
              <a:t>orking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en-US" altLang="ko-KR" dirty="0"/>
              <a:t>irectory" </a:t>
            </a:r>
            <a:r>
              <a:rPr lang="ko-KR" altLang="en-US" dirty="0"/>
              <a:t>의 약어로 현재 작업 중인 위치를 출력하는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리눅스</a:t>
            </a:r>
            <a:r>
              <a:rPr lang="en-US" altLang="ko-KR" baseline="30000">
                <a:solidFill>
                  <a:schemeClr val="accent1">
                    <a:lumMod val="75000"/>
                  </a:schemeClr>
                </a:solidFill>
              </a:rPr>
              <a:t>Linux</a:t>
            </a:r>
            <a:r>
              <a:rPr lang="en-US" altLang="ko-KR"/>
              <a:t> </a:t>
            </a:r>
            <a:r>
              <a:rPr lang="ko-KR" altLang="en-US"/>
              <a:t>명령어</a:t>
            </a:r>
            <a:r>
              <a:rPr lang="en-US" altLang="ko-KR"/>
              <a:t>(</a:t>
            </a:r>
            <a:r>
              <a:rPr lang="ko-KR" altLang="en-US"/>
              <a:t>이 책에는 이와 같은 간단한 유닉스 명령이 종종 등장합니다</a:t>
            </a:r>
            <a:r>
              <a:rPr lang="en-US" altLang="ko-KR"/>
              <a:t>.)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99" y="4380856"/>
            <a:ext cx="956443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0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다음과 같이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myData.png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라는 파일을 구글 드라이브 저장소에 업로드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저장 장치의 내용을 볼 때 사용하는 리눅스 명령은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ls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en-US" altLang="ko-KR" sz="20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</a:t>
            </a:r>
            <a:r>
              <a:rPr lang="en-US" altLang="ko-KR" sz="20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의미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13782" y="1737441"/>
            <a:ext cx="9564435" cy="4518897"/>
            <a:chOff x="1313782" y="1770334"/>
            <a:chExt cx="9564435" cy="45188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5704" y="1770334"/>
              <a:ext cx="9440592" cy="262926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3782" y="4498281"/>
              <a:ext cx="9564435" cy="1790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41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 파일을 읽어서 화면에 그리는 일을 해 보자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맷플롯립이라는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패키지를 활용해 쉽게 할 수 있다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패키지는 이미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코랩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환경에 설치가 되어 있다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72" y="1991879"/>
            <a:ext cx="8100856" cy="42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6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3.4 </a:t>
            </a:r>
            <a:r>
              <a:rPr lang="ko-KR" altLang="en-US" sz="3200" dirty="0" err="1"/>
              <a:t>넘파이는</a:t>
            </a:r>
            <a:r>
              <a:rPr lang="ko-KR" altLang="en-US" sz="3200" dirty="0"/>
              <a:t> </a:t>
            </a:r>
            <a:r>
              <a:rPr lang="ko-KR" altLang="en-US" sz="3200" dirty="0" err="1"/>
              <a:t>머신러닝을</a:t>
            </a:r>
            <a:r>
              <a:rPr lang="ko-KR" altLang="en-US" sz="3200" dirty="0"/>
              <a:t> 위한 데이터 처리의 핵심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처리할 때는 리스트와 리스트 간의 다양한 연산이 필요</a:t>
            </a:r>
            <a:endParaRPr lang="en-US" altLang="ko-KR" dirty="0"/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기본 리스트는 이러한 기능이 부족</a:t>
            </a:r>
            <a:endParaRPr lang="en-US" altLang="ko-KR" dirty="0"/>
          </a:p>
          <a:p>
            <a:pPr lvl="1"/>
            <a:r>
              <a:rPr lang="ko-KR" altLang="en-US" dirty="0"/>
              <a:t>리스트를 다루는 일은 연산 속도도 빠르지 않다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과학자들은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넘파이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배열을 선호</a:t>
            </a:r>
            <a:endParaRPr lang="en-US" altLang="ko-KR" dirty="0"/>
          </a:p>
          <a:p>
            <a:pPr lvl="1"/>
            <a:r>
              <a:rPr lang="ko-KR" altLang="en-US" dirty="0"/>
              <a:t>리스트는 두 리스트를 더할 때 이들을 벡터로 간주하지 않고 결합해 버리지만</a:t>
            </a:r>
            <a:r>
              <a:rPr lang="en-US" altLang="ko-KR" dirty="0"/>
              <a:t>, </a:t>
            </a:r>
            <a:r>
              <a:rPr lang="ko-KR" altLang="en-US" dirty="0" err="1"/>
              <a:t>넘파이의</a:t>
            </a:r>
            <a:r>
              <a:rPr lang="ko-KR" altLang="en-US" dirty="0"/>
              <a:t> 배열은 </a:t>
            </a:r>
            <a:r>
              <a:rPr lang="en-US" altLang="ko-KR" dirty="0"/>
              <a:t>1</a:t>
            </a:r>
            <a:r>
              <a:rPr lang="ko-KR" altLang="en-US" dirty="0"/>
              <a:t>차원은 벡터</a:t>
            </a:r>
            <a:r>
              <a:rPr lang="en-US" altLang="ko-KR" dirty="0"/>
              <a:t>, 2</a:t>
            </a:r>
            <a:r>
              <a:rPr lang="ko-KR" altLang="en-US" dirty="0"/>
              <a:t>차원은 행렬로 간주하고 연산</a:t>
            </a:r>
          </a:p>
        </p:txBody>
      </p:sp>
    </p:spTree>
    <p:extLst>
      <p:ext uri="{BB962C8B-B14F-4D97-AF65-F5344CB8AC3E}">
        <p14:creationId xmlns:p14="http://schemas.microsoft.com/office/powerpoint/2010/main" val="44170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사용할 때는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numpy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모듈을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import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다음과 같이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as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키워드 다음에 나오는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np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라는 별칭을 지정하여 사용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핵심적인 객체는 다차원 배열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배열의 각 요소는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인덱스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불리는 정수들 로 참조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넘파이에서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차원은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축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axis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아래 그림은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3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배열의 축과 그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shape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6" y="1187871"/>
            <a:ext cx="9516803" cy="85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70" y="3855091"/>
            <a:ext cx="5709653" cy="254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2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넘파이는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성능이 우수한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ndarray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객체를 제공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ndarray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배열을 의미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전통적으로 배열은 동일한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자료형을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가진 데이터를 연속으로 저장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ndarray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객체 역시 동일한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자료형의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항목들만 저장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파이썬의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리스트는 동일하지 않은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자료형을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가진 항목들도 저장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다차원배열은 다음과 같은 속성을 가지고 있다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2947100"/>
            <a:ext cx="9516803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3.5 </a:t>
            </a:r>
            <a:r>
              <a:rPr lang="ko-KR" altLang="en-US" sz="2800" dirty="0" err="1"/>
              <a:t>넘파이</a:t>
            </a:r>
            <a:r>
              <a:rPr lang="ko-KR" altLang="en-US" sz="2800" dirty="0"/>
              <a:t> 활용의 기본 </a:t>
            </a:r>
            <a:r>
              <a:rPr lang="en-US" altLang="ko-KR" sz="2800" dirty="0"/>
              <a:t>- </a:t>
            </a:r>
            <a:r>
              <a:rPr lang="ko-KR" altLang="en-US" sz="2800" dirty="0" err="1"/>
              <a:t>브로드캐스팅</a:t>
            </a:r>
            <a:r>
              <a:rPr lang="en-US" altLang="ko-KR" sz="2800" dirty="0"/>
              <a:t>, </a:t>
            </a:r>
            <a:r>
              <a:rPr lang="ko-KR" altLang="en-US" sz="2800" dirty="0"/>
              <a:t>인덱싱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슬라이싱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넘파이는</a:t>
            </a:r>
            <a:r>
              <a:rPr lang="ko-KR" altLang="en-US" dirty="0"/>
              <a:t> 데이터를 고속으로 처리하기 위해</a:t>
            </a:r>
            <a:endParaRPr lang="en-US" altLang="ko-KR" dirty="0"/>
          </a:p>
          <a:p>
            <a:pPr lvl="1"/>
            <a:r>
              <a:rPr lang="ko-KR" altLang="en-US" dirty="0"/>
              <a:t>요소들을 동일한 </a:t>
            </a:r>
            <a:r>
              <a:rPr lang="ko-KR" altLang="en-US" dirty="0" err="1"/>
              <a:t>자료형으로</a:t>
            </a:r>
            <a:r>
              <a:rPr lang="ko-KR" altLang="en-US" dirty="0"/>
              <a:t> 제한해 효율적인 접근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벡터화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vectorization</a:t>
            </a:r>
            <a:r>
              <a:rPr lang="ko-KR" altLang="en-US" dirty="0"/>
              <a:t>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브로드캐스팅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broadcasting</a:t>
            </a:r>
            <a:r>
              <a:rPr lang="en-US" altLang="ko-KR" dirty="0"/>
              <a:t> </a:t>
            </a:r>
            <a:r>
              <a:rPr lang="ko-KR" altLang="en-US" dirty="0"/>
              <a:t>기법을 사용</a:t>
            </a:r>
          </a:p>
        </p:txBody>
      </p:sp>
    </p:spTree>
    <p:extLst>
      <p:ext uri="{BB962C8B-B14F-4D97-AF65-F5344CB8AC3E}">
        <p14:creationId xmlns:p14="http://schemas.microsoft.com/office/powerpoint/2010/main" val="186575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어느 회사의 직원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 월급이 각각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[240, 260, 220, 255]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하고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이를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배열에 아래와 같이 저장하자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넘파이는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스칼라 값을 벡터의 각 원소로 전파하여 덧셈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브로드캐스팅이라고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한다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스칼라 값을 복사하여 같은 차원의 벡터를 만드는 작업이 없어 복사에 의한 속도 저하를 피할 수 있다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181987"/>
            <a:ext cx="9459645" cy="800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34" y="3816232"/>
            <a:ext cx="9526329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2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배열에서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파이썬의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리스트와 동일한 방식으로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인덱스과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슬라이싱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1051330"/>
            <a:ext cx="9535856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89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배열은 수학에서의 행렬과 같으며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역행렬이나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행렬식을 구하는 등의 행렬 연산들이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배열에 쉽게 적용될 수 있도록 구현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1762227"/>
            <a:ext cx="953585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8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081" y="517586"/>
            <a:ext cx="11054621" cy="5777447"/>
            <a:chOff x="1043098" y="4462353"/>
            <a:chExt cx="6985286" cy="1832681"/>
          </a:xfrm>
        </p:grpSpPr>
        <p:sp>
          <p:nvSpPr>
            <p:cNvPr id="5" name="모서리가 둥근 직사각형 2"/>
            <p:cNvSpPr/>
            <p:nvPr/>
          </p:nvSpPr>
          <p:spPr>
            <a:xfrm>
              <a:off x="1043098" y="4462353"/>
              <a:ext cx="1905910" cy="183886"/>
            </a:xfrm>
            <a:custGeom>
              <a:avLst/>
              <a:gdLst>
                <a:gd name="connsiteX0" fmla="*/ 0 w 1080120"/>
                <a:gd name="connsiteY0" fmla="*/ 60008 h 360040"/>
                <a:gd name="connsiteX1" fmla="*/ 60008 w 1080120"/>
                <a:gd name="connsiteY1" fmla="*/ 0 h 360040"/>
                <a:gd name="connsiteX2" fmla="*/ 1020112 w 1080120"/>
                <a:gd name="connsiteY2" fmla="*/ 0 h 360040"/>
                <a:gd name="connsiteX3" fmla="*/ 1080120 w 1080120"/>
                <a:gd name="connsiteY3" fmla="*/ 60008 h 360040"/>
                <a:gd name="connsiteX4" fmla="*/ 1080120 w 1080120"/>
                <a:gd name="connsiteY4" fmla="*/ 300032 h 360040"/>
                <a:gd name="connsiteX5" fmla="*/ 1020112 w 1080120"/>
                <a:gd name="connsiteY5" fmla="*/ 360040 h 360040"/>
                <a:gd name="connsiteX6" fmla="*/ 60008 w 1080120"/>
                <a:gd name="connsiteY6" fmla="*/ 360040 h 360040"/>
                <a:gd name="connsiteX7" fmla="*/ 0 w 1080120"/>
                <a:gd name="connsiteY7" fmla="*/ 300032 h 360040"/>
                <a:gd name="connsiteX8" fmla="*/ 0 w 1080120"/>
                <a:gd name="connsiteY8" fmla="*/ 60008 h 360040"/>
                <a:gd name="connsiteX0" fmla="*/ 0 w 1080630"/>
                <a:gd name="connsiteY0" fmla="*/ 60008 h 360040"/>
                <a:gd name="connsiteX1" fmla="*/ 60008 w 1080630"/>
                <a:gd name="connsiteY1" fmla="*/ 0 h 360040"/>
                <a:gd name="connsiteX2" fmla="*/ 1020112 w 1080630"/>
                <a:gd name="connsiteY2" fmla="*/ 0 h 360040"/>
                <a:gd name="connsiteX3" fmla="*/ 1080120 w 1080630"/>
                <a:gd name="connsiteY3" fmla="*/ 60008 h 360040"/>
                <a:gd name="connsiteX4" fmla="*/ 1080120 w 1080630"/>
                <a:gd name="connsiteY4" fmla="*/ 300032 h 360040"/>
                <a:gd name="connsiteX5" fmla="*/ 1053449 w 1080630"/>
                <a:gd name="connsiteY5" fmla="*/ 360040 h 360040"/>
                <a:gd name="connsiteX6" fmla="*/ 60008 w 1080630"/>
                <a:gd name="connsiteY6" fmla="*/ 360040 h 360040"/>
                <a:gd name="connsiteX7" fmla="*/ 0 w 1080630"/>
                <a:gd name="connsiteY7" fmla="*/ 300032 h 360040"/>
                <a:gd name="connsiteX8" fmla="*/ 0 w 1080630"/>
                <a:gd name="connsiteY8" fmla="*/ 60008 h 360040"/>
                <a:gd name="connsiteX0" fmla="*/ 510 w 1081140"/>
                <a:gd name="connsiteY0" fmla="*/ 60008 h 362421"/>
                <a:gd name="connsiteX1" fmla="*/ 60518 w 1081140"/>
                <a:gd name="connsiteY1" fmla="*/ 0 h 362421"/>
                <a:gd name="connsiteX2" fmla="*/ 1020622 w 1081140"/>
                <a:gd name="connsiteY2" fmla="*/ 0 h 362421"/>
                <a:gd name="connsiteX3" fmla="*/ 1080630 w 1081140"/>
                <a:gd name="connsiteY3" fmla="*/ 60008 h 362421"/>
                <a:gd name="connsiteX4" fmla="*/ 1080630 w 1081140"/>
                <a:gd name="connsiteY4" fmla="*/ 300032 h 362421"/>
                <a:gd name="connsiteX5" fmla="*/ 1053959 w 1081140"/>
                <a:gd name="connsiteY5" fmla="*/ 360040 h 362421"/>
                <a:gd name="connsiteX6" fmla="*/ 27180 w 1081140"/>
                <a:gd name="connsiteY6" fmla="*/ 362421 h 362421"/>
                <a:gd name="connsiteX7" fmla="*/ 510 w 1081140"/>
                <a:gd name="connsiteY7" fmla="*/ 300032 h 362421"/>
                <a:gd name="connsiteX8" fmla="*/ 510 w 1081140"/>
                <a:gd name="connsiteY8" fmla="*/ 60008 h 3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140" h="362421">
                  <a:moveTo>
                    <a:pt x="510" y="60008"/>
                  </a:moveTo>
                  <a:cubicBezTo>
                    <a:pt x="510" y="26866"/>
                    <a:pt x="27376" y="0"/>
                    <a:pt x="60518" y="0"/>
                  </a:cubicBezTo>
                  <a:lnTo>
                    <a:pt x="1020622" y="0"/>
                  </a:lnTo>
                  <a:cubicBezTo>
                    <a:pt x="1053764" y="0"/>
                    <a:pt x="1080630" y="26866"/>
                    <a:pt x="1080630" y="60008"/>
                  </a:cubicBezTo>
                  <a:lnTo>
                    <a:pt x="1080630" y="300032"/>
                  </a:lnTo>
                  <a:cubicBezTo>
                    <a:pt x="1080630" y="333174"/>
                    <a:pt x="1087101" y="360040"/>
                    <a:pt x="1053959" y="360040"/>
                  </a:cubicBezTo>
                  <a:lnTo>
                    <a:pt x="27180" y="362421"/>
                  </a:lnTo>
                  <a:cubicBezTo>
                    <a:pt x="-5962" y="362421"/>
                    <a:pt x="510" y="333174"/>
                    <a:pt x="510" y="300032"/>
                  </a:cubicBezTo>
                  <a:lnTo>
                    <a:pt x="510" y="60008"/>
                  </a:lnTo>
                  <a:close/>
                </a:path>
              </a:pathLst>
            </a:custGeom>
            <a:solidFill>
              <a:srgbClr val="59837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43608" y="4481073"/>
              <a:ext cx="6984776" cy="1813961"/>
              <a:chOff x="643260" y="2641203"/>
              <a:chExt cx="6984776" cy="181396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804007" y="2641203"/>
                <a:ext cx="1583395" cy="146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이장에서 배울 것들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" name="직사각형 32"/>
              <p:cNvSpPr/>
              <p:nvPr/>
            </p:nvSpPr>
            <p:spPr>
              <a:xfrm>
                <a:off x="643260" y="2806369"/>
                <a:ext cx="6984776" cy="1648795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직사각형 23"/>
              <p:cNvSpPr>
                <a:spLocks noChangeArrowheads="1"/>
              </p:cNvSpPr>
              <p:nvPr/>
            </p:nvSpPr>
            <p:spPr bwMode="auto">
              <a:xfrm>
                <a:off x="854031" y="2923423"/>
                <a:ext cx="6696744" cy="529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어떤 언어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어떤 개발 환경으로 구현할 것인가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데이터를 다루기 위해 필요한 패키지는 무엇인가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대규모 데이터를 </a:t>
                </a: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벡터화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연산으로 다루어야 하는 이유는 무엇인가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데이터의 속성들을 더욱 구조적으로 관리할 수 있는 도구는 무엇인가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33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 배열도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파이썬의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리스트와 동일한 방식으로 인덱싱을 사용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넘파이에서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슬라이싱은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인덱싱 방식과 결합하여 행렬을 효율적으로 추출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855658"/>
            <a:ext cx="9535856" cy="1181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72" y="3309039"/>
            <a:ext cx="9526329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1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3.6 </a:t>
            </a:r>
            <a:r>
              <a:rPr lang="ko-KR" altLang="en-US" sz="3600" dirty="0" err="1"/>
              <a:t>벡터화</a:t>
            </a:r>
            <a:r>
              <a:rPr lang="ko-KR" altLang="en-US" sz="3600" dirty="0"/>
              <a:t> 연산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넘파이</a:t>
            </a:r>
            <a:r>
              <a:rPr lang="ko-KR" altLang="en-US" sz="3600" dirty="0"/>
              <a:t> 배열 계산 성능의 핵심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넘파이를</a:t>
            </a:r>
            <a:r>
              <a:rPr lang="ko-KR" altLang="en-US" dirty="0"/>
              <a:t> 이용한 수치 데이터 처리의 가장 큰 장점은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벡터화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vectorization</a:t>
            </a:r>
            <a:endParaRPr lang="en-US" altLang="ko-KR" dirty="0"/>
          </a:p>
          <a:p>
            <a:r>
              <a:rPr lang="ko-KR" altLang="en-US" dirty="0" err="1"/>
              <a:t>벡터화</a:t>
            </a:r>
            <a:r>
              <a:rPr lang="ko-KR" altLang="en-US" dirty="0"/>
              <a:t> 연산은 배열의 원소 각각을 가져와 연산하는 것이 아니라</a:t>
            </a:r>
            <a:r>
              <a:rPr lang="en-US" altLang="ko-KR" dirty="0"/>
              <a:t>, </a:t>
            </a:r>
            <a:r>
              <a:rPr lang="ko-KR" altLang="en-US" dirty="0"/>
              <a:t>하나의 명령이 여러 데이터에 동시에 적용된 방식</a:t>
            </a:r>
            <a:endParaRPr lang="en-US" altLang="ko-KR" dirty="0"/>
          </a:p>
          <a:p>
            <a:pPr lvl="1"/>
            <a:r>
              <a:rPr lang="ko-KR" altLang="en-US" dirty="0"/>
              <a:t>배열 프로그래밍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array programming</a:t>
            </a:r>
            <a:r>
              <a:rPr lang="ko-KR" altLang="en-US" dirty="0"/>
              <a:t>의 핵심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0BD0B-C618-494F-A2EC-97B750134BC2}"/>
              </a:ext>
            </a:extLst>
          </p:cNvPr>
          <p:cNvSpPr txBox="1"/>
          <p:nvPr/>
        </p:nvSpPr>
        <p:spPr>
          <a:xfrm>
            <a:off x="2370996" y="6104949"/>
            <a:ext cx="351250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벡터화를 통한 병렬적인 연산이 </a:t>
            </a:r>
            <a:endParaRPr lang="en-US" altLang="ko-KR"/>
          </a:p>
          <a:p>
            <a:pPr algn="ctr"/>
            <a:r>
              <a:rPr lang="ko-KR" altLang="en-US"/>
              <a:t>넘파이의 핵심입니다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26" name="Picture 2" descr="https://lh4.googleusercontent.com/bTbGqqW21QkoM4mmge7eqfFFGIU4liLOwHxNXS7q_fitMUzJjKQP-gLfQqThfwyBvBr7BR6-ZwNcuNQpr4a8Astsyrw1fH0ZSv6Hiq1xX0SDqcI-8GNAD0PINWRllmuaPZNmZw2H">
            <a:extLst>
              <a:ext uri="{FF2B5EF4-FFF2-40B4-BE49-F238E27FC236}">
                <a16:creationId xmlns:a16="http://schemas.microsoft.com/office/drawing/2014/main" id="{2ABD155C-8FC7-4FA0-B8B9-44210BE51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53" y="3429000"/>
            <a:ext cx="8314489" cy="267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955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20"/>
          <p:cNvSpPr/>
          <p:nvPr/>
        </p:nvSpPr>
        <p:spPr>
          <a:xfrm>
            <a:off x="648220" y="200268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156" name="10"/>
          <p:cNvSpPr/>
          <p:nvPr/>
        </p:nvSpPr>
        <p:spPr>
          <a:xfrm>
            <a:off x="648220" y="717229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</a:t>
            </a:r>
          </a:p>
        </p:txBody>
      </p:sp>
      <p:sp>
        <p:nvSpPr>
          <p:cNvPr id="157" name="30"/>
          <p:cNvSpPr/>
          <p:nvPr/>
        </p:nvSpPr>
        <p:spPr>
          <a:xfrm>
            <a:off x="648220" y="1234191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sp>
        <p:nvSpPr>
          <p:cNvPr id="158" name="0"/>
          <p:cNvSpPr/>
          <p:nvPr/>
        </p:nvSpPr>
        <p:spPr>
          <a:xfrm>
            <a:off x="213761" y="200268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0</a:t>
            </a:r>
          </a:p>
        </p:txBody>
      </p:sp>
      <p:sp>
        <p:nvSpPr>
          <p:cNvPr id="159" name="1"/>
          <p:cNvSpPr/>
          <p:nvPr/>
        </p:nvSpPr>
        <p:spPr>
          <a:xfrm>
            <a:off x="213761" y="717229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1</a:t>
            </a:r>
          </a:p>
        </p:txBody>
      </p:sp>
      <p:sp>
        <p:nvSpPr>
          <p:cNvPr id="160" name="2"/>
          <p:cNvSpPr/>
          <p:nvPr/>
        </p:nvSpPr>
        <p:spPr>
          <a:xfrm>
            <a:off x="213761" y="1234191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2</a:t>
            </a:r>
          </a:p>
        </p:txBody>
      </p:sp>
      <p:sp>
        <p:nvSpPr>
          <p:cNvPr id="161" name="0"/>
          <p:cNvSpPr/>
          <p:nvPr/>
        </p:nvSpPr>
        <p:spPr>
          <a:xfrm>
            <a:off x="650624" y="1751152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0</a:t>
            </a:r>
          </a:p>
        </p:txBody>
      </p:sp>
      <p:sp>
        <p:nvSpPr>
          <p:cNvPr id="162" name="40"/>
          <p:cNvSpPr/>
          <p:nvPr/>
        </p:nvSpPr>
        <p:spPr>
          <a:xfrm>
            <a:off x="650624" y="2268114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40</a:t>
            </a:r>
          </a:p>
        </p:txBody>
      </p:sp>
      <p:sp>
        <p:nvSpPr>
          <p:cNvPr id="163" name="70"/>
          <p:cNvSpPr/>
          <p:nvPr/>
        </p:nvSpPr>
        <p:spPr>
          <a:xfrm>
            <a:off x="650624" y="2785075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70</a:t>
            </a:r>
          </a:p>
        </p:txBody>
      </p:sp>
      <p:sp>
        <p:nvSpPr>
          <p:cNvPr id="164" name="3"/>
          <p:cNvSpPr/>
          <p:nvPr/>
        </p:nvSpPr>
        <p:spPr>
          <a:xfrm>
            <a:off x="216165" y="1751152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3</a:t>
            </a:r>
          </a:p>
        </p:txBody>
      </p:sp>
      <p:sp>
        <p:nvSpPr>
          <p:cNvPr id="165" name="4"/>
          <p:cNvSpPr/>
          <p:nvPr/>
        </p:nvSpPr>
        <p:spPr>
          <a:xfrm>
            <a:off x="216165" y="2268114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4</a:t>
            </a:r>
          </a:p>
        </p:txBody>
      </p:sp>
      <p:sp>
        <p:nvSpPr>
          <p:cNvPr id="166" name="5"/>
          <p:cNvSpPr/>
          <p:nvPr/>
        </p:nvSpPr>
        <p:spPr>
          <a:xfrm>
            <a:off x="216165" y="2785075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5</a:t>
            </a:r>
          </a:p>
        </p:txBody>
      </p:sp>
      <p:sp>
        <p:nvSpPr>
          <p:cNvPr id="167" name="40"/>
          <p:cNvSpPr/>
          <p:nvPr/>
        </p:nvSpPr>
        <p:spPr>
          <a:xfrm>
            <a:off x="2585324" y="232229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40</a:t>
            </a:r>
          </a:p>
        </p:txBody>
      </p:sp>
      <p:sp>
        <p:nvSpPr>
          <p:cNvPr id="168" name="30"/>
          <p:cNvSpPr/>
          <p:nvPr/>
        </p:nvSpPr>
        <p:spPr>
          <a:xfrm>
            <a:off x="2585324" y="749191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sp>
        <p:nvSpPr>
          <p:cNvPr id="169" name="20"/>
          <p:cNvSpPr/>
          <p:nvPr/>
        </p:nvSpPr>
        <p:spPr>
          <a:xfrm>
            <a:off x="2585324" y="1266152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170" name="0"/>
          <p:cNvSpPr/>
          <p:nvPr/>
        </p:nvSpPr>
        <p:spPr>
          <a:xfrm>
            <a:off x="2150865" y="232229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0</a:t>
            </a:r>
          </a:p>
        </p:txBody>
      </p:sp>
      <p:sp>
        <p:nvSpPr>
          <p:cNvPr id="171" name="1"/>
          <p:cNvSpPr/>
          <p:nvPr/>
        </p:nvSpPr>
        <p:spPr>
          <a:xfrm>
            <a:off x="2150865" y="749191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1</a:t>
            </a:r>
          </a:p>
        </p:txBody>
      </p:sp>
      <p:sp>
        <p:nvSpPr>
          <p:cNvPr id="172" name="2"/>
          <p:cNvSpPr/>
          <p:nvPr/>
        </p:nvSpPr>
        <p:spPr>
          <a:xfrm>
            <a:off x="2150865" y="1266152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2</a:t>
            </a:r>
          </a:p>
        </p:txBody>
      </p:sp>
      <p:sp>
        <p:nvSpPr>
          <p:cNvPr id="173" name="10"/>
          <p:cNvSpPr/>
          <p:nvPr/>
        </p:nvSpPr>
        <p:spPr>
          <a:xfrm>
            <a:off x="2587728" y="1783114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</a:t>
            </a:r>
          </a:p>
        </p:txBody>
      </p:sp>
      <p:sp>
        <p:nvSpPr>
          <p:cNvPr id="174" name="20"/>
          <p:cNvSpPr/>
          <p:nvPr/>
        </p:nvSpPr>
        <p:spPr>
          <a:xfrm>
            <a:off x="2587728" y="2300075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175" name="30"/>
          <p:cNvSpPr/>
          <p:nvPr/>
        </p:nvSpPr>
        <p:spPr>
          <a:xfrm>
            <a:off x="2587728" y="2817037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sp>
        <p:nvSpPr>
          <p:cNvPr id="176" name="3"/>
          <p:cNvSpPr/>
          <p:nvPr/>
        </p:nvSpPr>
        <p:spPr>
          <a:xfrm>
            <a:off x="2153269" y="1783114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3</a:t>
            </a:r>
          </a:p>
        </p:txBody>
      </p:sp>
      <p:sp>
        <p:nvSpPr>
          <p:cNvPr id="177" name="4"/>
          <p:cNvSpPr/>
          <p:nvPr/>
        </p:nvSpPr>
        <p:spPr>
          <a:xfrm>
            <a:off x="2153269" y="2300075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4</a:t>
            </a:r>
          </a:p>
        </p:txBody>
      </p:sp>
      <p:sp>
        <p:nvSpPr>
          <p:cNvPr id="178" name="5"/>
          <p:cNvSpPr/>
          <p:nvPr/>
        </p:nvSpPr>
        <p:spPr>
          <a:xfrm>
            <a:off x="2153269" y="2817037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5</a:t>
            </a:r>
          </a:p>
        </p:txBody>
      </p:sp>
      <p:sp>
        <p:nvSpPr>
          <p:cNvPr id="179" name="20"/>
          <p:cNvSpPr/>
          <p:nvPr/>
        </p:nvSpPr>
        <p:spPr>
          <a:xfrm>
            <a:off x="604421" y="3746729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180" name="10"/>
          <p:cNvSpPr/>
          <p:nvPr/>
        </p:nvSpPr>
        <p:spPr>
          <a:xfrm>
            <a:off x="604421" y="4263691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</a:t>
            </a:r>
          </a:p>
        </p:txBody>
      </p:sp>
      <p:sp>
        <p:nvSpPr>
          <p:cNvPr id="181" name="30"/>
          <p:cNvSpPr/>
          <p:nvPr/>
        </p:nvSpPr>
        <p:spPr>
          <a:xfrm>
            <a:off x="604421" y="4780652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sp>
        <p:nvSpPr>
          <p:cNvPr id="182" name="0"/>
          <p:cNvSpPr/>
          <p:nvPr/>
        </p:nvSpPr>
        <p:spPr>
          <a:xfrm>
            <a:off x="169962" y="3746729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0</a:t>
            </a:r>
          </a:p>
        </p:txBody>
      </p:sp>
      <p:sp>
        <p:nvSpPr>
          <p:cNvPr id="183" name="1"/>
          <p:cNvSpPr/>
          <p:nvPr/>
        </p:nvSpPr>
        <p:spPr>
          <a:xfrm>
            <a:off x="169962" y="4263691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1</a:t>
            </a:r>
          </a:p>
        </p:txBody>
      </p:sp>
      <p:sp>
        <p:nvSpPr>
          <p:cNvPr id="184" name="2"/>
          <p:cNvSpPr/>
          <p:nvPr/>
        </p:nvSpPr>
        <p:spPr>
          <a:xfrm>
            <a:off x="169962" y="4780652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2</a:t>
            </a:r>
          </a:p>
        </p:txBody>
      </p:sp>
      <p:sp>
        <p:nvSpPr>
          <p:cNvPr id="185" name="0"/>
          <p:cNvSpPr/>
          <p:nvPr/>
        </p:nvSpPr>
        <p:spPr>
          <a:xfrm>
            <a:off x="606825" y="5297614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0</a:t>
            </a:r>
          </a:p>
        </p:txBody>
      </p:sp>
      <p:sp>
        <p:nvSpPr>
          <p:cNvPr id="186" name="40"/>
          <p:cNvSpPr/>
          <p:nvPr/>
        </p:nvSpPr>
        <p:spPr>
          <a:xfrm>
            <a:off x="606825" y="5814576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40</a:t>
            </a:r>
          </a:p>
        </p:txBody>
      </p:sp>
      <p:sp>
        <p:nvSpPr>
          <p:cNvPr id="187" name="70"/>
          <p:cNvSpPr/>
          <p:nvPr/>
        </p:nvSpPr>
        <p:spPr>
          <a:xfrm>
            <a:off x="606825" y="6331537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70</a:t>
            </a:r>
          </a:p>
        </p:txBody>
      </p:sp>
      <p:sp>
        <p:nvSpPr>
          <p:cNvPr id="188" name="3"/>
          <p:cNvSpPr/>
          <p:nvPr/>
        </p:nvSpPr>
        <p:spPr>
          <a:xfrm>
            <a:off x="172366" y="5297614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3</a:t>
            </a:r>
          </a:p>
        </p:txBody>
      </p:sp>
      <p:sp>
        <p:nvSpPr>
          <p:cNvPr id="189" name="4"/>
          <p:cNvSpPr/>
          <p:nvPr/>
        </p:nvSpPr>
        <p:spPr>
          <a:xfrm>
            <a:off x="172366" y="5814576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4</a:t>
            </a:r>
          </a:p>
        </p:txBody>
      </p:sp>
      <p:sp>
        <p:nvSpPr>
          <p:cNvPr id="190" name="5"/>
          <p:cNvSpPr/>
          <p:nvPr/>
        </p:nvSpPr>
        <p:spPr>
          <a:xfrm>
            <a:off x="172366" y="6331537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5</a:t>
            </a:r>
          </a:p>
        </p:txBody>
      </p:sp>
      <p:sp>
        <p:nvSpPr>
          <p:cNvPr id="191" name="40"/>
          <p:cNvSpPr/>
          <p:nvPr/>
        </p:nvSpPr>
        <p:spPr>
          <a:xfrm>
            <a:off x="2575466" y="3762711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40</a:t>
            </a:r>
          </a:p>
        </p:txBody>
      </p:sp>
      <p:sp>
        <p:nvSpPr>
          <p:cNvPr id="192" name="30"/>
          <p:cNvSpPr/>
          <p:nvPr/>
        </p:nvSpPr>
        <p:spPr>
          <a:xfrm>
            <a:off x="2575466" y="4279672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sp>
        <p:nvSpPr>
          <p:cNvPr id="193" name="20"/>
          <p:cNvSpPr/>
          <p:nvPr/>
        </p:nvSpPr>
        <p:spPr>
          <a:xfrm>
            <a:off x="2575466" y="4796634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194" name="0"/>
          <p:cNvSpPr/>
          <p:nvPr/>
        </p:nvSpPr>
        <p:spPr>
          <a:xfrm>
            <a:off x="2141007" y="3762711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0</a:t>
            </a:r>
          </a:p>
        </p:txBody>
      </p:sp>
      <p:sp>
        <p:nvSpPr>
          <p:cNvPr id="195" name="1"/>
          <p:cNvSpPr/>
          <p:nvPr/>
        </p:nvSpPr>
        <p:spPr>
          <a:xfrm>
            <a:off x="2141007" y="4279672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1</a:t>
            </a:r>
          </a:p>
        </p:txBody>
      </p:sp>
      <p:sp>
        <p:nvSpPr>
          <p:cNvPr id="196" name="2"/>
          <p:cNvSpPr/>
          <p:nvPr/>
        </p:nvSpPr>
        <p:spPr>
          <a:xfrm>
            <a:off x="2141007" y="4796634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2</a:t>
            </a:r>
          </a:p>
        </p:txBody>
      </p:sp>
      <p:sp>
        <p:nvSpPr>
          <p:cNvPr id="197" name="10"/>
          <p:cNvSpPr/>
          <p:nvPr/>
        </p:nvSpPr>
        <p:spPr>
          <a:xfrm>
            <a:off x="2577870" y="5313595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</a:t>
            </a:r>
          </a:p>
        </p:txBody>
      </p:sp>
      <p:sp>
        <p:nvSpPr>
          <p:cNvPr id="198" name="20"/>
          <p:cNvSpPr/>
          <p:nvPr/>
        </p:nvSpPr>
        <p:spPr>
          <a:xfrm>
            <a:off x="2577870" y="5830557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199" name="30"/>
          <p:cNvSpPr/>
          <p:nvPr/>
        </p:nvSpPr>
        <p:spPr>
          <a:xfrm>
            <a:off x="2577870" y="6347518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sp>
        <p:nvSpPr>
          <p:cNvPr id="200" name="3"/>
          <p:cNvSpPr/>
          <p:nvPr/>
        </p:nvSpPr>
        <p:spPr>
          <a:xfrm>
            <a:off x="2143412" y="5313595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3</a:t>
            </a:r>
          </a:p>
        </p:txBody>
      </p:sp>
      <p:sp>
        <p:nvSpPr>
          <p:cNvPr id="201" name="4"/>
          <p:cNvSpPr/>
          <p:nvPr/>
        </p:nvSpPr>
        <p:spPr>
          <a:xfrm>
            <a:off x="2143412" y="5830557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4</a:t>
            </a:r>
          </a:p>
        </p:txBody>
      </p:sp>
      <p:sp>
        <p:nvSpPr>
          <p:cNvPr id="202" name="5"/>
          <p:cNvSpPr/>
          <p:nvPr/>
        </p:nvSpPr>
        <p:spPr>
          <a:xfrm>
            <a:off x="2143412" y="6347518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5</a:t>
            </a:r>
          </a:p>
        </p:txBody>
      </p:sp>
      <p:pic>
        <p:nvPicPr>
          <p:cNvPr id="20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20227" t="21198" r="20227" b="21198"/>
          <a:stretch>
            <a:fillRect/>
          </a:stretch>
        </p:blipFill>
        <p:spPr>
          <a:xfrm>
            <a:off x="5326095" y="447872"/>
            <a:ext cx="972039" cy="8798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그룹"/>
          <p:cNvGrpSpPr/>
          <p:nvPr/>
        </p:nvGrpSpPr>
        <p:grpSpPr>
          <a:xfrm>
            <a:off x="1466382" y="1498327"/>
            <a:ext cx="503726" cy="503726"/>
            <a:chOff x="0" y="0"/>
            <a:chExt cx="1007450" cy="1007450"/>
          </a:xfrm>
        </p:grpSpPr>
        <p:sp>
          <p:nvSpPr>
            <p:cNvPr id="204" name="직사각형"/>
            <p:cNvSpPr/>
            <p:nvPr/>
          </p:nvSpPr>
          <p:spPr>
            <a:xfrm>
              <a:off x="0" y="422520"/>
              <a:ext cx="1007451" cy="16241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5" name="직사각형"/>
            <p:cNvSpPr/>
            <p:nvPr/>
          </p:nvSpPr>
          <p:spPr>
            <a:xfrm rot="16200000">
              <a:off x="0" y="422520"/>
              <a:ext cx="1007451" cy="16241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07" name="0"/>
          <p:cNvSpPr/>
          <p:nvPr/>
        </p:nvSpPr>
        <p:spPr>
          <a:xfrm>
            <a:off x="6821261" y="261294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0</a:t>
            </a:r>
          </a:p>
        </p:txBody>
      </p:sp>
      <p:sp>
        <p:nvSpPr>
          <p:cNvPr id="208" name="1"/>
          <p:cNvSpPr/>
          <p:nvPr/>
        </p:nvSpPr>
        <p:spPr>
          <a:xfrm>
            <a:off x="6821261" y="778255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1</a:t>
            </a:r>
          </a:p>
        </p:txBody>
      </p:sp>
      <p:sp>
        <p:nvSpPr>
          <p:cNvPr id="209" name="2"/>
          <p:cNvSpPr/>
          <p:nvPr/>
        </p:nvSpPr>
        <p:spPr>
          <a:xfrm>
            <a:off x="6821261" y="1295217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2</a:t>
            </a:r>
          </a:p>
        </p:txBody>
      </p:sp>
      <p:sp>
        <p:nvSpPr>
          <p:cNvPr id="210" name="3"/>
          <p:cNvSpPr/>
          <p:nvPr/>
        </p:nvSpPr>
        <p:spPr>
          <a:xfrm>
            <a:off x="6823665" y="1812179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3</a:t>
            </a:r>
          </a:p>
        </p:txBody>
      </p:sp>
      <p:sp>
        <p:nvSpPr>
          <p:cNvPr id="211" name="4"/>
          <p:cNvSpPr/>
          <p:nvPr/>
        </p:nvSpPr>
        <p:spPr>
          <a:xfrm>
            <a:off x="6823665" y="2329140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4</a:t>
            </a:r>
          </a:p>
        </p:txBody>
      </p:sp>
      <p:sp>
        <p:nvSpPr>
          <p:cNvPr id="212" name="5"/>
          <p:cNvSpPr/>
          <p:nvPr/>
        </p:nvSpPr>
        <p:spPr>
          <a:xfrm>
            <a:off x="6823665" y="2846101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5</a:t>
            </a:r>
          </a:p>
        </p:txBody>
      </p:sp>
      <p:sp>
        <p:nvSpPr>
          <p:cNvPr id="213" name="20"/>
          <p:cNvSpPr/>
          <p:nvPr/>
        </p:nvSpPr>
        <p:spPr>
          <a:xfrm>
            <a:off x="8868959" y="249471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214" name="10"/>
          <p:cNvSpPr/>
          <p:nvPr/>
        </p:nvSpPr>
        <p:spPr>
          <a:xfrm>
            <a:off x="8868959" y="766432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</a:t>
            </a:r>
          </a:p>
        </p:txBody>
      </p:sp>
      <p:sp>
        <p:nvSpPr>
          <p:cNvPr id="215" name="30"/>
          <p:cNvSpPr/>
          <p:nvPr/>
        </p:nvSpPr>
        <p:spPr>
          <a:xfrm>
            <a:off x="8868959" y="1283394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sp>
        <p:nvSpPr>
          <p:cNvPr id="216" name="0"/>
          <p:cNvSpPr/>
          <p:nvPr/>
        </p:nvSpPr>
        <p:spPr>
          <a:xfrm>
            <a:off x="8871363" y="1800355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0</a:t>
            </a:r>
          </a:p>
        </p:txBody>
      </p:sp>
      <p:sp>
        <p:nvSpPr>
          <p:cNvPr id="217" name="40"/>
          <p:cNvSpPr/>
          <p:nvPr/>
        </p:nvSpPr>
        <p:spPr>
          <a:xfrm>
            <a:off x="8871363" y="2317317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40</a:t>
            </a:r>
          </a:p>
        </p:txBody>
      </p:sp>
      <p:sp>
        <p:nvSpPr>
          <p:cNvPr id="218" name="70"/>
          <p:cNvSpPr/>
          <p:nvPr/>
        </p:nvSpPr>
        <p:spPr>
          <a:xfrm>
            <a:off x="8871363" y="2834278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70</a:t>
            </a:r>
          </a:p>
        </p:txBody>
      </p:sp>
      <p:sp>
        <p:nvSpPr>
          <p:cNvPr id="219" name="40"/>
          <p:cNvSpPr/>
          <p:nvPr/>
        </p:nvSpPr>
        <p:spPr>
          <a:xfrm>
            <a:off x="9909357" y="249471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40</a:t>
            </a:r>
          </a:p>
        </p:txBody>
      </p:sp>
      <p:sp>
        <p:nvSpPr>
          <p:cNvPr id="220" name="30"/>
          <p:cNvSpPr/>
          <p:nvPr/>
        </p:nvSpPr>
        <p:spPr>
          <a:xfrm>
            <a:off x="9909357" y="766432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sp>
        <p:nvSpPr>
          <p:cNvPr id="221" name="20"/>
          <p:cNvSpPr/>
          <p:nvPr/>
        </p:nvSpPr>
        <p:spPr>
          <a:xfrm>
            <a:off x="9909357" y="1283394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222" name="10"/>
          <p:cNvSpPr/>
          <p:nvPr/>
        </p:nvSpPr>
        <p:spPr>
          <a:xfrm>
            <a:off x="9911762" y="1800355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</a:t>
            </a:r>
          </a:p>
        </p:txBody>
      </p:sp>
      <p:sp>
        <p:nvSpPr>
          <p:cNvPr id="223" name="20"/>
          <p:cNvSpPr/>
          <p:nvPr/>
        </p:nvSpPr>
        <p:spPr>
          <a:xfrm>
            <a:off x="9911762" y="2317317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224" name="30"/>
          <p:cNvSpPr/>
          <p:nvPr/>
        </p:nvSpPr>
        <p:spPr>
          <a:xfrm>
            <a:off x="9911762" y="2834278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grpSp>
        <p:nvGrpSpPr>
          <p:cNvPr id="227" name="그룹"/>
          <p:cNvGrpSpPr/>
          <p:nvPr/>
        </p:nvGrpSpPr>
        <p:grpSpPr>
          <a:xfrm>
            <a:off x="9559168" y="362290"/>
            <a:ext cx="294981" cy="294981"/>
            <a:chOff x="0" y="0"/>
            <a:chExt cx="589959" cy="589959"/>
          </a:xfrm>
        </p:grpSpPr>
        <p:sp>
          <p:nvSpPr>
            <p:cNvPr id="225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6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230" name="그룹"/>
          <p:cNvGrpSpPr/>
          <p:nvPr/>
        </p:nvGrpSpPr>
        <p:grpSpPr>
          <a:xfrm>
            <a:off x="9559168" y="861875"/>
            <a:ext cx="294981" cy="294981"/>
            <a:chOff x="0" y="0"/>
            <a:chExt cx="589959" cy="589959"/>
          </a:xfrm>
        </p:grpSpPr>
        <p:sp>
          <p:nvSpPr>
            <p:cNvPr id="228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9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233" name="그룹"/>
          <p:cNvGrpSpPr/>
          <p:nvPr/>
        </p:nvGrpSpPr>
        <p:grpSpPr>
          <a:xfrm>
            <a:off x="9559168" y="1396213"/>
            <a:ext cx="294981" cy="294981"/>
            <a:chOff x="0" y="0"/>
            <a:chExt cx="589959" cy="589959"/>
          </a:xfrm>
        </p:grpSpPr>
        <p:sp>
          <p:nvSpPr>
            <p:cNvPr id="231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2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236" name="그룹"/>
          <p:cNvGrpSpPr/>
          <p:nvPr/>
        </p:nvGrpSpPr>
        <p:grpSpPr>
          <a:xfrm>
            <a:off x="9559168" y="1881213"/>
            <a:ext cx="294981" cy="294981"/>
            <a:chOff x="0" y="0"/>
            <a:chExt cx="589959" cy="589959"/>
          </a:xfrm>
        </p:grpSpPr>
        <p:sp>
          <p:nvSpPr>
            <p:cNvPr id="234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5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239" name="그룹"/>
          <p:cNvGrpSpPr/>
          <p:nvPr/>
        </p:nvGrpSpPr>
        <p:grpSpPr>
          <a:xfrm>
            <a:off x="9559168" y="2380798"/>
            <a:ext cx="294981" cy="294981"/>
            <a:chOff x="0" y="0"/>
            <a:chExt cx="589959" cy="589959"/>
          </a:xfrm>
        </p:grpSpPr>
        <p:sp>
          <p:nvSpPr>
            <p:cNvPr id="237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8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242" name="그룹"/>
          <p:cNvGrpSpPr/>
          <p:nvPr/>
        </p:nvGrpSpPr>
        <p:grpSpPr>
          <a:xfrm>
            <a:off x="9559168" y="2915136"/>
            <a:ext cx="294981" cy="294981"/>
            <a:chOff x="0" y="0"/>
            <a:chExt cx="589959" cy="589959"/>
          </a:xfrm>
        </p:grpSpPr>
        <p:sp>
          <p:nvSpPr>
            <p:cNvPr id="240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41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243" name="60"/>
          <p:cNvSpPr/>
          <p:nvPr/>
        </p:nvSpPr>
        <p:spPr>
          <a:xfrm>
            <a:off x="7267218" y="249471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60</a:t>
            </a:r>
          </a:p>
        </p:txBody>
      </p:sp>
      <p:sp>
        <p:nvSpPr>
          <p:cNvPr id="244" name="40"/>
          <p:cNvSpPr/>
          <p:nvPr/>
        </p:nvSpPr>
        <p:spPr>
          <a:xfrm>
            <a:off x="7267218" y="766432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40</a:t>
            </a:r>
          </a:p>
        </p:txBody>
      </p:sp>
      <p:sp>
        <p:nvSpPr>
          <p:cNvPr id="245" name="50"/>
          <p:cNvSpPr/>
          <p:nvPr/>
        </p:nvSpPr>
        <p:spPr>
          <a:xfrm>
            <a:off x="7267218" y="1283394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50</a:t>
            </a:r>
          </a:p>
        </p:txBody>
      </p:sp>
      <p:sp>
        <p:nvSpPr>
          <p:cNvPr id="246" name="10"/>
          <p:cNvSpPr/>
          <p:nvPr/>
        </p:nvSpPr>
        <p:spPr>
          <a:xfrm>
            <a:off x="7269623" y="1800355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</a:t>
            </a:r>
          </a:p>
        </p:txBody>
      </p:sp>
      <p:sp>
        <p:nvSpPr>
          <p:cNvPr id="247" name="60"/>
          <p:cNvSpPr/>
          <p:nvPr/>
        </p:nvSpPr>
        <p:spPr>
          <a:xfrm>
            <a:off x="7269623" y="2317317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60</a:t>
            </a:r>
          </a:p>
        </p:txBody>
      </p:sp>
      <p:sp>
        <p:nvSpPr>
          <p:cNvPr id="248" name="100"/>
          <p:cNvSpPr/>
          <p:nvPr/>
        </p:nvSpPr>
        <p:spPr>
          <a:xfrm>
            <a:off x="7269623" y="2834278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100</a:t>
            </a:r>
          </a:p>
        </p:txBody>
      </p:sp>
      <p:sp>
        <p:nvSpPr>
          <p:cNvPr id="249" name="화살표"/>
          <p:cNvSpPr/>
          <p:nvPr/>
        </p:nvSpPr>
        <p:spPr>
          <a:xfrm flipH="1">
            <a:off x="8066636" y="362290"/>
            <a:ext cx="553046" cy="294981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0" name="화살표"/>
          <p:cNvSpPr/>
          <p:nvPr/>
        </p:nvSpPr>
        <p:spPr>
          <a:xfrm flipH="1">
            <a:off x="8066636" y="879252"/>
            <a:ext cx="553046" cy="294981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1" name="화살표"/>
          <p:cNvSpPr/>
          <p:nvPr/>
        </p:nvSpPr>
        <p:spPr>
          <a:xfrm flipH="1">
            <a:off x="8066636" y="1396213"/>
            <a:ext cx="553046" cy="294981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2" name="화살표"/>
          <p:cNvSpPr/>
          <p:nvPr/>
        </p:nvSpPr>
        <p:spPr>
          <a:xfrm flipH="1">
            <a:off x="8066636" y="1913175"/>
            <a:ext cx="553046" cy="294980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3" name="화살표"/>
          <p:cNvSpPr/>
          <p:nvPr/>
        </p:nvSpPr>
        <p:spPr>
          <a:xfrm flipH="1">
            <a:off x="8066636" y="2430136"/>
            <a:ext cx="553046" cy="294981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4" name="화살표"/>
          <p:cNvSpPr/>
          <p:nvPr/>
        </p:nvSpPr>
        <p:spPr>
          <a:xfrm flipH="1">
            <a:off x="8066636" y="2947097"/>
            <a:ext cx="553046" cy="294981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5" name="선"/>
          <p:cNvSpPr/>
          <p:nvPr/>
        </p:nvSpPr>
        <p:spPr>
          <a:xfrm flipV="1">
            <a:off x="6311727" y="521603"/>
            <a:ext cx="55304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6" name="선"/>
          <p:cNvSpPr/>
          <p:nvPr/>
        </p:nvSpPr>
        <p:spPr>
          <a:xfrm>
            <a:off x="6315402" y="637226"/>
            <a:ext cx="549371" cy="4013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7" name="선"/>
          <p:cNvSpPr/>
          <p:nvPr/>
        </p:nvSpPr>
        <p:spPr>
          <a:xfrm>
            <a:off x="6316867" y="777793"/>
            <a:ext cx="547906" cy="74577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8" name="선"/>
          <p:cNvSpPr/>
          <p:nvPr/>
        </p:nvSpPr>
        <p:spPr>
          <a:xfrm>
            <a:off x="6317351" y="977588"/>
            <a:ext cx="547422" cy="10949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9" name="선"/>
          <p:cNvSpPr/>
          <p:nvPr/>
        </p:nvSpPr>
        <p:spPr>
          <a:xfrm>
            <a:off x="6237218" y="1189997"/>
            <a:ext cx="627555" cy="139945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60" name="선"/>
          <p:cNvSpPr/>
          <p:nvPr/>
        </p:nvSpPr>
        <p:spPr>
          <a:xfrm>
            <a:off x="6131449" y="1368621"/>
            <a:ext cx="733324" cy="17377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61" name="1"/>
          <p:cNvSpPr/>
          <p:nvPr/>
        </p:nvSpPr>
        <p:spPr>
          <a:xfrm>
            <a:off x="6418438" y="339152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1</a:t>
            </a:r>
          </a:p>
        </p:txBody>
      </p:sp>
      <p:sp>
        <p:nvSpPr>
          <p:cNvPr id="262" name="2"/>
          <p:cNvSpPr/>
          <p:nvPr/>
        </p:nvSpPr>
        <p:spPr>
          <a:xfrm>
            <a:off x="6418438" y="660125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2</a:t>
            </a:r>
          </a:p>
        </p:txBody>
      </p:sp>
      <p:sp>
        <p:nvSpPr>
          <p:cNvPr id="263" name="3"/>
          <p:cNvSpPr/>
          <p:nvPr/>
        </p:nvSpPr>
        <p:spPr>
          <a:xfrm>
            <a:off x="6423247" y="1021799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3</a:t>
            </a:r>
          </a:p>
        </p:txBody>
      </p:sp>
      <p:sp>
        <p:nvSpPr>
          <p:cNvPr id="264" name="4"/>
          <p:cNvSpPr/>
          <p:nvPr/>
        </p:nvSpPr>
        <p:spPr>
          <a:xfrm>
            <a:off x="6418438" y="1386476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4</a:t>
            </a:r>
          </a:p>
        </p:txBody>
      </p:sp>
      <p:sp>
        <p:nvSpPr>
          <p:cNvPr id="265" name="5"/>
          <p:cNvSpPr/>
          <p:nvPr/>
        </p:nvSpPr>
        <p:spPr>
          <a:xfrm>
            <a:off x="6420842" y="1751153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5</a:t>
            </a:r>
          </a:p>
        </p:txBody>
      </p:sp>
      <p:sp>
        <p:nvSpPr>
          <p:cNvPr id="266" name="6"/>
          <p:cNvSpPr/>
          <p:nvPr/>
        </p:nvSpPr>
        <p:spPr>
          <a:xfrm>
            <a:off x="6420842" y="2173876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6</a:t>
            </a:r>
          </a:p>
        </p:txBody>
      </p:sp>
      <p:sp>
        <p:nvSpPr>
          <p:cNvPr id="267" name="0"/>
          <p:cNvSpPr/>
          <p:nvPr/>
        </p:nvSpPr>
        <p:spPr>
          <a:xfrm>
            <a:off x="6831769" y="3793170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0</a:t>
            </a:r>
          </a:p>
        </p:txBody>
      </p:sp>
      <p:sp>
        <p:nvSpPr>
          <p:cNvPr id="268" name="1"/>
          <p:cNvSpPr/>
          <p:nvPr/>
        </p:nvSpPr>
        <p:spPr>
          <a:xfrm>
            <a:off x="6831769" y="4310132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1</a:t>
            </a:r>
          </a:p>
        </p:txBody>
      </p:sp>
      <p:sp>
        <p:nvSpPr>
          <p:cNvPr id="269" name="2"/>
          <p:cNvSpPr/>
          <p:nvPr/>
        </p:nvSpPr>
        <p:spPr>
          <a:xfrm>
            <a:off x="6831769" y="4827093"/>
            <a:ext cx="381001" cy="485867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2</a:t>
            </a:r>
          </a:p>
        </p:txBody>
      </p:sp>
      <p:sp>
        <p:nvSpPr>
          <p:cNvPr id="270" name="3"/>
          <p:cNvSpPr/>
          <p:nvPr/>
        </p:nvSpPr>
        <p:spPr>
          <a:xfrm>
            <a:off x="6834174" y="5344055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3</a:t>
            </a:r>
          </a:p>
        </p:txBody>
      </p:sp>
      <p:sp>
        <p:nvSpPr>
          <p:cNvPr id="271" name="4"/>
          <p:cNvSpPr/>
          <p:nvPr/>
        </p:nvSpPr>
        <p:spPr>
          <a:xfrm>
            <a:off x="6834174" y="5861017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4</a:t>
            </a:r>
          </a:p>
        </p:txBody>
      </p:sp>
      <p:sp>
        <p:nvSpPr>
          <p:cNvPr id="272" name="5"/>
          <p:cNvSpPr/>
          <p:nvPr/>
        </p:nvSpPr>
        <p:spPr>
          <a:xfrm>
            <a:off x="6834174" y="6377978"/>
            <a:ext cx="381001" cy="485866"/>
          </a:xfrm>
          <a:prstGeom prst="rect">
            <a:avLst/>
          </a:prstGeom>
          <a:solidFill>
            <a:srgbClr val="E0FA4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929292"/>
                </a:solidFill>
              </a:defRPr>
            </a:lvl1pPr>
          </a:lstStyle>
          <a:p>
            <a:pPr algn="ctr"/>
            <a:r>
              <a:rPr sz="1600"/>
              <a:t>5</a:t>
            </a:r>
          </a:p>
        </p:txBody>
      </p:sp>
      <p:sp>
        <p:nvSpPr>
          <p:cNvPr id="273" name="20"/>
          <p:cNvSpPr/>
          <p:nvPr/>
        </p:nvSpPr>
        <p:spPr>
          <a:xfrm>
            <a:off x="8879467" y="3781347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274" name="10"/>
          <p:cNvSpPr/>
          <p:nvPr/>
        </p:nvSpPr>
        <p:spPr>
          <a:xfrm>
            <a:off x="8879467" y="4298309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</a:t>
            </a:r>
          </a:p>
        </p:txBody>
      </p:sp>
      <p:sp>
        <p:nvSpPr>
          <p:cNvPr id="275" name="30"/>
          <p:cNvSpPr/>
          <p:nvPr/>
        </p:nvSpPr>
        <p:spPr>
          <a:xfrm>
            <a:off x="8879467" y="4815270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sp>
        <p:nvSpPr>
          <p:cNvPr id="276" name="0"/>
          <p:cNvSpPr/>
          <p:nvPr/>
        </p:nvSpPr>
        <p:spPr>
          <a:xfrm>
            <a:off x="8881872" y="5332232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0</a:t>
            </a:r>
          </a:p>
        </p:txBody>
      </p:sp>
      <p:sp>
        <p:nvSpPr>
          <p:cNvPr id="277" name="40"/>
          <p:cNvSpPr/>
          <p:nvPr/>
        </p:nvSpPr>
        <p:spPr>
          <a:xfrm>
            <a:off x="8881872" y="5849193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40</a:t>
            </a:r>
          </a:p>
        </p:txBody>
      </p:sp>
      <p:sp>
        <p:nvSpPr>
          <p:cNvPr id="278" name="70"/>
          <p:cNvSpPr/>
          <p:nvPr/>
        </p:nvSpPr>
        <p:spPr>
          <a:xfrm>
            <a:off x="8881872" y="6366154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70</a:t>
            </a:r>
          </a:p>
        </p:txBody>
      </p:sp>
      <p:sp>
        <p:nvSpPr>
          <p:cNvPr id="279" name="40"/>
          <p:cNvSpPr/>
          <p:nvPr/>
        </p:nvSpPr>
        <p:spPr>
          <a:xfrm>
            <a:off x="9919866" y="3781347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40</a:t>
            </a:r>
          </a:p>
        </p:txBody>
      </p:sp>
      <p:sp>
        <p:nvSpPr>
          <p:cNvPr id="280" name="30"/>
          <p:cNvSpPr/>
          <p:nvPr/>
        </p:nvSpPr>
        <p:spPr>
          <a:xfrm>
            <a:off x="9919866" y="4298309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sp>
        <p:nvSpPr>
          <p:cNvPr id="281" name="20"/>
          <p:cNvSpPr/>
          <p:nvPr/>
        </p:nvSpPr>
        <p:spPr>
          <a:xfrm>
            <a:off x="9919866" y="4815270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282" name="10"/>
          <p:cNvSpPr/>
          <p:nvPr/>
        </p:nvSpPr>
        <p:spPr>
          <a:xfrm>
            <a:off x="9922270" y="5332232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</a:t>
            </a:r>
          </a:p>
        </p:txBody>
      </p:sp>
      <p:sp>
        <p:nvSpPr>
          <p:cNvPr id="283" name="20"/>
          <p:cNvSpPr/>
          <p:nvPr/>
        </p:nvSpPr>
        <p:spPr>
          <a:xfrm>
            <a:off x="9922270" y="5849193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20</a:t>
            </a:r>
          </a:p>
        </p:txBody>
      </p:sp>
      <p:sp>
        <p:nvSpPr>
          <p:cNvPr id="284" name="30"/>
          <p:cNvSpPr/>
          <p:nvPr/>
        </p:nvSpPr>
        <p:spPr>
          <a:xfrm>
            <a:off x="9922270" y="6366154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30</a:t>
            </a:r>
          </a:p>
        </p:txBody>
      </p:sp>
      <p:grpSp>
        <p:nvGrpSpPr>
          <p:cNvPr id="287" name="그룹"/>
          <p:cNvGrpSpPr/>
          <p:nvPr/>
        </p:nvGrpSpPr>
        <p:grpSpPr>
          <a:xfrm>
            <a:off x="9569676" y="3894167"/>
            <a:ext cx="294981" cy="294981"/>
            <a:chOff x="0" y="0"/>
            <a:chExt cx="589959" cy="589959"/>
          </a:xfrm>
        </p:grpSpPr>
        <p:sp>
          <p:nvSpPr>
            <p:cNvPr id="285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86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290" name="그룹"/>
          <p:cNvGrpSpPr/>
          <p:nvPr/>
        </p:nvGrpSpPr>
        <p:grpSpPr>
          <a:xfrm>
            <a:off x="9569676" y="4393752"/>
            <a:ext cx="294981" cy="294981"/>
            <a:chOff x="0" y="0"/>
            <a:chExt cx="589959" cy="589959"/>
          </a:xfrm>
        </p:grpSpPr>
        <p:sp>
          <p:nvSpPr>
            <p:cNvPr id="288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89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293" name="그룹"/>
          <p:cNvGrpSpPr/>
          <p:nvPr/>
        </p:nvGrpSpPr>
        <p:grpSpPr>
          <a:xfrm>
            <a:off x="9569676" y="4928090"/>
            <a:ext cx="294981" cy="294980"/>
            <a:chOff x="0" y="0"/>
            <a:chExt cx="589959" cy="589959"/>
          </a:xfrm>
        </p:grpSpPr>
        <p:sp>
          <p:nvSpPr>
            <p:cNvPr id="291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92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296" name="그룹"/>
          <p:cNvGrpSpPr/>
          <p:nvPr/>
        </p:nvGrpSpPr>
        <p:grpSpPr>
          <a:xfrm>
            <a:off x="9569676" y="5413089"/>
            <a:ext cx="294981" cy="294981"/>
            <a:chOff x="0" y="0"/>
            <a:chExt cx="589959" cy="589959"/>
          </a:xfrm>
        </p:grpSpPr>
        <p:sp>
          <p:nvSpPr>
            <p:cNvPr id="294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95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299" name="그룹"/>
          <p:cNvGrpSpPr/>
          <p:nvPr/>
        </p:nvGrpSpPr>
        <p:grpSpPr>
          <a:xfrm>
            <a:off x="9569676" y="5912674"/>
            <a:ext cx="294981" cy="294981"/>
            <a:chOff x="0" y="0"/>
            <a:chExt cx="589959" cy="589959"/>
          </a:xfrm>
        </p:grpSpPr>
        <p:sp>
          <p:nvSpPr>
            <p:cNvPr id="297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98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302" name="그룹"/>
          <p:cNvGrpSpPr/>
          <p:nvPr/>
        </p:nvGrpSpPr>
        <p:grpSpPr>
          <a:xfrm>
            <a:off x="9569676" y="6447012"/>
            <a:ext cx="294981" cy="294981"/>
            <a:chOff x="0" y="0"/>
            <a:chExt cx="589959" cy="589959"/>
          </a:xfrm>
        </p:grpSpPr>
        <p:sp>
          <p:nvSpPr>
            <p:cNvPr id="300" name="직사각형"/>
            <p:cNvSpPr/>
            <p:nvPr/>
          </p:nvSpPr>
          <p:spPr>
            <a:xfrm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01" name="직사각형"/>
            <p:cNvSpPr/>
            <p:nvPr/>
          </p:nvSpPr>
          <p:spPr>
            <a:xfrm rot="16200000">
              <a:off x="0" y="247426"/>
              <a:ext cx="589960" cy="951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03" name="60"/>
          <p:cNvSpPr/>
          <p:nvPr/>
        </p:nvSpPr>
        <p:spPr>
          <a:xfrm>
            <a:off x="7277726" y="3781347"/>
            <a:ext cx="635001" cy="485866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60</a:t>
            </a:r>
          </a:p>
        </p:txBody>
      </p:sp>
      <p:sp>
        <p:nvSpPr>
          <p:cNvPr id="304" name="40"/>
          <p:cNvSpPr/>
          <p:nvPr/>
        </p:nvSpPr>
        <p:spPr>
          <a:xfrm>
            <a:off x="7277726" y="4298309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40</a:t>
            </a:r>
          </a:p>
        </p:txBody>
      </p:sp>
      <p:sp>
        <p:nvSpPr>
          <p:cNvPr id="305" name="50"/>
          <p:cNvSpPr/>
          <p:nvPr/>
        </p:nvSpPr>
        <p:spPr>
          <a:xfrm>
            <a:off x="7277726" y="4815270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50</a:t>
            </a:r>
          </a:p>
        </p:txBody>
      </p:sp>
      <p:sp>
        <p:nvSpPr>
          <p:cNvPr id="306" name="10"/>
          <p:cNvSpPr/>
          <p:nvPr/>
        </p:nvSpPr>
        <p:spPr>
          <a:xfrm>
            <a:off x="7280131" y="5332232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</a:t>
            </a:r>
          </a:p>
        </p:txBody>
      </p:sp>
      <p:sp>
        <p:nvSpPr>
          <p:cNvPr id="307" name="60"/>
          <p:cNvSpPr/>
          <p:nvPr/>
        </p:nvSpPr>
        <p:spPr>
          <a:xfrm>
            <a:off x="7280131" y="5849193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60</a:t>
            </a:r>
          </a:p>
        </p:txBody>
      </p:sp>
      <p:sp>
        <p:nvSpPr>
          <p:cNvPr id="308" name="100"/>
          <p:cNvSpPr/>
          <p:nvPr/>
        </p:nvSpPr>
        <p:spPr>
          <a:xfrm>
            <a:off x="7280131" y="6366154"/>
            <a:ext cx="635001" cy="485867"/>
          </a:xfrm>
          <a:prstGeom prst="rect">
            <a:avLst/>
          </a:prstGeom>
          <a:solidFill>
            <a:srgbClr val="D6D5D5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600"/>
              <a:t>100</a:t>
            </a:r>
          </a:p>
        </p:txBody>
      </p:sp>
      <p:sp>
        <p:nvSpPr>
          <p:cNvPr id="309" name="화살표"/>
          <p:cNvSpPr/>
          <p:nvPr/>
        </p:nvSpPr>
        <p:spPr>
          <a:xfrm flipH="1">
            <a:off x="8077145" y="3894167"/>
            <a:ext cx="553046" cy="294981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10" name="화살표"/>
          <p:cNvSpPr/>
          <p:nvPr/>
        </p:nvSpPr>
        <p:spPr>
          <a:xfrm flipH="1">
            <a:off x="8077145" y="4411128"/>
            <a:ext cx="553046" cy="294981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11" name="화살표"/>
          <p:cNvSpPr/>
          <p:nvPr/>
        </p:nvSpPr>
        <p:spPr>
          <a:xfrm flipH="1">
            <a:off x="8077145" y="4928090"/>
            <a:ext cx="553046" cy="294980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12" name="화살표"/>
          <p:cNvSpPr/>
          <p:nvPr/>
        </p:nvSpPr>
        <p:spPr>
          <a:xfrm flipH="1">
            <a:off x="8077145" y="5445051"/>
            <a:ext cx="553046" cy="294981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13" name="화살표"/>
          <p:cNvSpPr/>
          <p:nvPr/>
        </p:nvSpPr>
        <p:spPr>
          <a:xfrm flipH="1">
            <a:off x="8077145" y="5962012"/>
            <a:ext cx="553046" cy="294981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14" name="화살표"/>
          <p:cNvSpPr/>
          <p:nvPr/>
        </p:nvSpPr>
        <p:spPr>
          <a:xfrm flipH="1">
            <a:off x="8077145" y="6478974"/>
            <a:ext cx="553046" cy="294981"/>
          </a:xfrm>
          <a:prstGeom prst="rightArrow">
            <a:avLst>
              <a:gd name="adj1" fmla="val 66610"/>
              <a:gd name="adj2" fmla="val 11022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15" name="배열…"/>
          <p:cNvSpPr txBox="1"/>
          <p:nvPr/>
        </p:nvSpPr>
        <p:spPr>
          <a:xfrm>
            <a:off x="4070924" y="5091650"/>
            <a:ext cx="1077218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defPPr>
              <a:defRPr lang="ko-KR"/>
            </a:defPPr>
            <a:lvl1pPr>
              <a:defRPr sz="1600"/>
            </a:lvl1pPr>
          </a:lstStyle>
          <a:p>
            <a:r>
              <a:t>배열</a:t>
            </a:r>
          </a:p>
          <a:p>
            <a:r>
              <a:t>프로그래밍</a:t>
            </a:r>
          </a:p>
        </p:txBody>
      </p:sp>
      <p:sp>
        <p:nvSpPr>
          <p:cNvPr id="316" name="스칼라…"/>
          <p:cNvSpPr txBox="1"/>
          <p:nvPr/>
        </p:nvSpPr>
        <p:spPr>
          <a:xfrm>
            <a:off x="4038718" y="1614451"/>
            <a:ext cx="668453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defPPr>
              <a:defRPr lang="ko-KR"/>
            </a:defPPr>
            <a:lvl1pPr>
              <a:defRPr sz="1600"/>
            </a:lvl1pPr>
          </a:lstStyle>
          <a:p>
            <a:r>
              <a:t>스칼라</a:t>
            </a:r>
          </a:p>
          <a:p>
            <a:r>
              <a:t>언어의 방식</a:t>
            </a:r>
          </a:p>
        </p:txBody>
      </p:sp>
      <p:sp>
        <p:nvSpPr>
          <p:cNvPr id="317" name="arr_a"/>
          <p:cNvSpPr txBox="1"/>
          <p:nvPr/>
        </p:nvSpPr>
        <p:spPr>
          <a:xfrm>
            <a:off x="522932" y="3516892"/>
            <a:ext cx="436017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algn="ctr"/>
            <a:r>
              <a:rPr sz="1100"/>
              <a:t>arr_a</a:t>
            </a:r>
          </a:p>
        </p:txBody>
      </p:sp>
      <p:sp>
        <p:nvSpPr>
          <p:cNvPr id="318" name="arr_b"/>
          <p:cNvSpPr txBox="1"/>
          <p:nvPr/>
        </p:nvSpPr>
        <p:spPr>
          <a:xfrm>
            <a:off x="2364998" y="3525486"/>
            <a:ext cx="436017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algn="ctr"/>
            <a:r>
              <a:rPr sz="1100"/>
              <a:t>arr_b</a:t>
            </a:r>
          </a:p>
        </p:txBody>
      </p:sp>
      <p:sp>
        <p:nvSpPr>
          <p:cNvPr id="319" name="arr_sum"/>
          <p:cNvSpPr txBox="1"/>
          <p:nvPr/>
        </p:nvSpPr>
        <p:spPr>
          <a:xfrm>
            <a:off x="7006106" y="3571927"/>
            <a:ext cx="589905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sz="1100"/>
              <a:t>arr_sum</a:t>
            </a:r>
          </a:p>
        </p:txBody>
      </p:sp>
      <p:sp>
        <p:nvSpPr>
          <p:cNvPr id="320" name="arr_a"/>
          <p:cNvSpPr txBox="1"/>
          <p:nvPr/>
        </p:nvSpPr>
        <p:spPr>
          <a:xfrm>
            <a:off x="8974478" y="3559036"/>
            <a:ext cx="436017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algn="ctr"/>
            <a:r>
              <a:rPr sz="1100"/>
              <a:t>arr_a</a:t>
            </a:r>
          </a:p>
        </p:txBody>
      </p:sp>
      <p:sp>
        <p:nvSpPr>
          <p:cNvPr id="321" name="arr_b"/>
          <p:cNvSpPr txBox="1"/>
          <p:nvPr/>
        </p:nvSpPr>
        <p:spPr>
          <a:xfrm>
            <a:off x="9994002" y="3571927"/>
            <a:ext cx="436017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algn="ctr"/>
            <a:r>
              <a:rPr sz="1100"/>
              <a:t>arr_b</a:t>
            </a:r>
          </a:p>
        </p:txBody>
      </p:sp>
      <p:sp>
        <p:nvSpPr>
          <p:cNvPr id="322" name="arr_a"/>
          <p:cNvSpPr txBox="1"/>
          <p:nvPr/>
        </p:nvSpPr>
        <p:spPr>
          <a:xfrm>
            <a:off x="576617" y="-7410"/>
            <a:ext cx="436017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sz="1100"/>
              <a:t>arr_a</a:t>
            </a:r>
          </a:p>
        </p:txBody>
      </p:sp>
      <p:sp>
        <p:nvSpPr>
          <p:cNvPr id="323" name="arr_b"/>
          <p:cNvSpPr txBox="1"/>
          <p:nvPr/>
        </p:nvSpPr>
        <p:spPr>
          <a:xfrm>
            <a:off x="2418683" y="1185"/>
            <a:ext cx="436017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2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sz="1100"/>
              <a:t>arr_b</a:t>
            </a:r>
          </a:p>
        </p:txBody>
      </p:sp>
      <p:sp>
        <p:nvSpPr>
          <p:cNvPr id="324" name="선"/>
          <p:cNvSpPr/>
          <p:nvPr/>
        </p:nvSpPr>
        <p:spPr>
          <a:xfrm>
            <a:off x="91820" y="3481984"/>
            <a:ext cx="1009655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47" name="연결선"/>
          <p:cNvSpPr/>
          <p:nvPr/>
        </p:nvSpPr>
        <p:spPr>
          <a:xfrm>
            <a:off x="6417992" y="4175052"/>
            <a:ext cx="294285" cy="2454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30" h="21600" extrusionOk="0">
                <a:moveTo>
                  <a:pt x="13541" y="21600"/>
                </a:moveTo>
                <a:cubicBezTo>
                  <a:pt x="-5370" y="14337"/>
                  <a:pt x="-4474" y="7137"/>
                  <a:pt x="1623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 sz="900"/>
          </a:p>
        </p:txBody>
      </p:sp>
      <p:sp>
        <p:nvSpPr>
          <p:cNvPr id="326" name="독립적…"/>
          <p:cNvSpPr txBox="1"/>
          <p:nvPr/>
        </p:nvSpPr>
        <p:spPr>
          <a:xfrm>
            <a:off x="5726162" y="5064149"/>
            <a:ext cx="666849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1600"/>
              <a:t>독립적</a:t>
            </a:r>
          </a:p>
          <a:p>
            <a:r>
              <a:rPr sz="1600"/>
              <a:t>수행</a:t>
            </a:r>
          </a:p>
        </p:txBody>
      </p:sp>
      <p:grpSp>
        <p:nvGrpSpPr>
          <p:cNvPr id="329" name="그룹"/>
          <p:cNvGrpSpPr/>
          <p:nvPr/>
        </p:nvGrpSpPr>
        <p:grpSpPr>
          <a:xfrm>
            <a:off x="1438351" y="5057615"/>
            <a:ext cx="503726" cy="503726"/>
            <a:chOff x="0" y="0"/>
            <a:chExt cx="1007450" cy="1007450"/>
          </a:xfrm>
        </p:grpSpPr>
        <p:sp>
          <p:nvSpPr>
            <p:cNvPr id="327" name="직사각형"/>
            <p:cNvSpPr/>
            <p:nvPr/>
          </p:nvSpPr>
          <p:spPr>
            <a:xfrm>
              <a:off x="0" y="422520"/>
              <a:ext cx="1007451" cy="16241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28" name="직사각형"/>
            <p:cNvSpPr/>
            <p:nvPr/>
          </p:nvSpPr>
          <p:spPr>
            <a:xfrm rot="16200000">
              <a:off x="0" y="422520"/>
              <a:ext cx="1007451" cy="16241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330" name="화살표"/>
          <p:cNvSpPr/>
          <p:nvPr/>
        </p:nvSpPr>
        <p:spPr>
          <a:xfrm>
            <a:off x="3370392" y="1432689"/>
            <a:ext cx="635001" cy="635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31" name="화살표"/>
          <p:cNvSpPr/>
          <p:nvPr/>
        </p:nvSpPr>
        <p:spPr>
          <a:xfrm>
            <a:off x="3344635" y="4995497"/>
            <a:ext cx="635001" cy="635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32" name="순차적…"/>
          <p:cNvSpPr txBox="1"/>
          <p:nvPr/>
        </p:nvSpPr>
        <p:spPr>
          <a:xfrm>
            <a:off x="5509841" y="1562880"/>
            <a:ext cx="397545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defPPr>
              <a:defRPr lang="ko-KR"/>
            </a:defPPr>
            <a:lvl1pPr>
              <a:defRPr sz="1600"/>
            </a:lvl1pPr>
          </a:lstStyle>
          <a:p>
            <a:r>
              <a:t>순차적</a:t>
            </a:r>
          </a:p>
          <a:p>
            <a:r>
              <a:t>수행</a:t>
            </a:r>
          </a:p>
        </p:txBody>
      </p:sp>
      <p:sp>
        <p:nvSpPr>
          <p:cNvPr id="333" name="계산 코어"/>
          <p:cNvSpPr txBox="1"/>
          <p:nvPr/>
        </p:nvSpPr>
        <p:spPr>
          <a:xfrm>
            <a:off x="4731550" y="390581"/>
            <a:ext cx="553037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defPPr>
              <a:defRPr lang="ko-KR"/>
            </a:defPPr>
            <a:lvl1pPr>
              <a:defRPr sz="1600"/>
            </a:lvl1pPr>
          </a:lstStyle>
          <a:p>
            <a:r>
              <a:t>계산 코어</a:t>
            </a:r>
          </a:p>
        </p:txBody>
      </p:sp>
      <p:sp>
        <p:nvSpPr>
          <p:cNvPr id="334" name="다수의 쓰레드(SIMT)가 동일 연산 수행하거나"/>
          <p:cNvSpPr txBox="1"/>
          <p:nvPr/>
        </p:nvSpPr>
        <p:spPr>
          <a:xfrm>
            <a:off x="3360217" y="3918122"/>
            <a:ext cx="3226845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800"/>
            </a:lvl1pPr>
          </a:lstStyle>
          <a:p>
            <a:r>
              <a:rPr sz="1200"/>
              <a:t>다수의 쓰레드(SIMT)가 동일 연산 수행하거나 </a:t>
            </a:r>
          </a:p>
        </p:txBody>
      </p:sp>
      <p:sp>
        <p:nvSpPr>
          <p:cNvPr id="335" name="다수 데이터에 동일 연산(SIMD) 한 번에 적용"/>
          <p:cNvSpPr txBox="1"/>
          <p:nvPr/>
        </p:nvSpPr>
        <p:spPr>
          <a:xfrm>
            <a:off x="3379267" y="4123935"/>
            <a:ext cx="3310202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800"/>
            </a:lvl1pPr>
          </a:lstStyle>
          <a:p>
            <a:r>
              <a:rPr sz="1200"/>
              <a:t>다수 데이터에 동일 연산(SIMD)</a:t>
            </a:r>
            <a:r>
              <a:rPr lang="ko-KR" altLang="en-US" sz="1200"/>
              <a:t>은</a:t>
            </a:r>
            <a:r>
              <a:rPr sz="1200"/>
              <a:t> 한 번에 적용</a:t>
            </a:r>
          </a:p>
        </p:txBody>
      </p:sp>
      <p:sp>
        <p:nvSpPr>
          <p:cNvPr id="336" name="For i from 0 to arr_len-1…"/>
          <p:cNvSpPr txBox="1"/>
          <p:nvPr/>
        </p:nvSpPr>
        <p:spPr>
          <a:xfrm>
            <a:off x="3320847" y="2178605"/>
            <a:ext cx="3109826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rPr sz="1200"/>
              <a:t>For i from 0 to arr_len-1</a:t>
            </a:r>
          </a:p>
          <a:p>
            <a:pPr algn="l"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rPr sz="1200"/>
              <a:t>    </a:t>
            </a:r>
            <a:r>
              <a:rPr sz="1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arr_aum[i] = arr_a[i] + arr_b[j]</a:t>
            </a:r>
          </a:p>
          <a:p>
            <a:pPr algn="l"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rPr sz="1200"/>
              <a:t>End For</a:t>
            </a:r>
          </a:p>
        </p:txBody>
      </p:sp>
      <p:sp>
        <p:nvSpPr>
          <p:cNvPr id="337" name="arr_aum = arr_a + arr_b"/>
          <p:cNvSpPr txBox="1"/>
          <p:nvPr/>
        </p:nvSpPr>
        <p:spPr>
          <a:xfrm>
            <a:off x="3320847" y="5912017"/>
            <a:ext cx="2632131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sz="2500">
                <a:solidFill>
                  <a:schemeClr val="accent5">
                    <a:lumOff val="-29866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rPr sz="1600"/>
              <a:t>arr_aum = arr_a + arr_b</a:t>
            </a:r>
          </a:p>
        </p:txBody>
      </p:sp>
      <p:sp>
        <p:nvSpPr>
          <p:cNvPr id="338" name="1"/>
          <p:cNvSpPr/>
          <p:nvPr/>
        </p:nvSpPr>
        <p:spPr>
          <a:xfrm>
            <a:off x="8426404" y="403526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1</a:t>
            </a:r>
          </a:p>
        </p:txBody>
      </p:sp>
      <p:sp>
        <p:nvSpPr>
          <p:cNvPr id="339" name="2"/>
          <p:cNvSpPr/>
          <p:nvPr/>
        </p:nvSpPr>
        <p:spPr>
          <a:xfrm>
            <a:off x="8438161" y="894188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2</a:t>
            </a:r>
          </a:p>
        </p:txBody>
      </p:sp>
      <p:sp>
        <p:nvSpPr>
          <p:cNvPr id="340" name="3"/>
          <p:cNvSpPr/>
          <p:nvPr/>
        </p:nvSpPr>
        <p:spPr>
          <a:xfrm>
            <a:off x="8438161" y="1398034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3</a:t>
            </a:r>
          </a:p>
        </p:txBody>
      </p:sp>
      <p:sp>
        <p:nvSpPr>
          <p:cNvPr id="341" name="4"/>
          <p:cNvSpPr/>
          <p:nvPr/>
        </p:nvSpPr>
        <p:spPr>
          <a:xfrm>
            <a:off x="8438161" y="1927253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4</a:t>
            </a:r>
          </a:p>
        </p:txBody>
      </p:sp>
      <p:sp>
        <p:nvSpPr>
          <p:cNvPr id="342" name="5"/>
          <p:cNvSpPr/>
          <p:nvPr/>
        </p:nvSpPr>
        <p:spPr>
          <a:xfrm>
            <a:off x="8426404" y="2445073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5</a:t>
            </a:r>
          </a:p>
        </p:txBody>
      </p:sp>
      <p:sp>
        <p:nvSpPr>
          <p:cNvPr id="343" name="6"/>
          <p:cNvSpPr/>
          <p:nvPr/>
        </p:nvSpPr>
        <p:spPr>
          <a:xfrm>
            <a:off x="8426404" y="2943428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6</a:t>
            </a:r>
          </a:p>
        </p:txBody>
      </p:sp>
      <p:sp>
        <p:nvSpPr>
          <p:cNvPr id="344" name="선"/>
          <p:cNvSpPr/>
          <p:nvPr/>
        </p:nvSpPr>
        <p:spPr>
          <a:xfrm>
            <a:off x="8681992" y="543400"/>
            <a:ext cx="1" cy="2545634"/>
          </a:xfrm>
          <a:prstGeom prst="line">
            <a:avLst/>
          </a:prstGeom>
          <a:ln w="114300">
            <a:solidFill>
              <a:srgbClr val="000000">
                <a:alpha val="40000"/>
              </a:srgb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45" name="모서리가 둥근 직사각형"/>
          <p:cNvSpPr/>
          <p:nvPr/>
        </p:nvSpPr>
        <p:spPr>
          <a:xfrm>
            <a:off x="8535912" y="3857558"/>
            <a:ext cx="285943" cy="2929795"/>
          </a:xfrm>
          <a:prstGeom prst="roundRect">
            <a:avLst>
              <a:gd name="adj" fmla="val 3331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46" name="1"/>
          <p:cNvSpPr/>
          <p:nvPr/>
        </p:nvSpPr>
        <p:spPr>
          <a:xfrm>
            <a:off x="8554992" y="5209017"/>
            <a:ext cx="254001" cy="254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1400"/>
              <a:t>1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벡터화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연산은 큰 작업을 분할하여 다수의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프로세서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processor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에서 나누어 처리하는 전통적 병렬 처리와 달리 하나의 프로세서 내에서 병렬적 데이터 처리가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묵시적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implicit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이루어짐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방식을 </a:t>
            </a: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SIMD</a:t>
            </a:r>
            <a:r>
              <a:rPr lang="en-US" altLang="ko-KR" sz="20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single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instruction multiple data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방식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현재 대다수의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CPU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SIMD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방식을 지원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25" y="3928420"/>
            <a:ext cx="7191359" cy="835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52" y="2537109"/>
            <a:ext cx="3924848" cy="3248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25" y="2537109"/>
            <a:ext cx="6891194" cy="1246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A771DF-F68F-46A3-90F9-20E870984E63}"/>
              </a:ext>
            </a:extLst>
          </p:cNvPr>
          <p:cNvSpPr txBox="1"/>
          <p:nvPr/>
        </p:nvSpPr>
        <p:spPr>
          <a:xfrm>
            <a:off x="7587004" y="5885698"/>
            <a:ext cx="4371710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/>
              <a:t>병렬적인 연산</a:t>
            </a:r>
            <a:r>
              <a:rPr lang="en-US" altLang="ko-KR" b="1"/>
              <a:t>(</a:t>
            </a:r>
            <a:r>
              <a:rPr lang="ko-KR" altLang="en-US" b="1"/>
              <a:t>속도 향상</a:t>
            </a:r>
            <a:r>
              <a:rPr lang="en-US" altLang="ko-KR" b="1"/>
              <a:t>)</a:t>
            </a:r>
            <a:r>
              <a:rPr lang="ko-KR" altLang="en-US" b="1"/>
              <a:t>으로 데이터가 </a:t>
            </a:r>
            <a:endParaRPr lang="en-US" altLang="ko-KR" b="1"/>
          </a:p>
          <a:p>
            <a:r>
              <a:rPr lang="ko-KR" altLang="en-US" b="1"/>
              <a:t>증가해도</a:t>
            </a:r>
            <a:r>
              <a:rPr lang="en-US" altLang="ko-KR" b="1"/>
              <a:t> </a:t>
            </a:r>
            <a:r>
              <a:rPr lang="ko-KR" altLang="en-US" b="1"/>
              <a:t>속도는 느려지지 않습니다</a:t>
            </a:r>
            <a:r>
              <a:rPr lang="en-US" altLang="ko-KR" b="1"/>
              <a:t>.</a:t>
            </a:r>
            <a:endParaRPr lang="ko-KR" alt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CE79E-2758-4AC6-BC78-376F56FD81DA}"/>
              </a:ext>
            </a:extLst>
          </p:cNvPr>
          <p:cNvSpPr txBox="1"/>
          <p:nvPr/>
        </p:nvSpPr>
        <p:spPr>
          <a:xfrm>
            <a:off x="8722816" y="2025389"/>
            <a:ext cx="3281668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b="1"/>
              <a:t>요소별 접근 연산은 데이터가 </a:t>
            </a:r>
            <a:endParaRPr lang="en-US" altLang="ko-KR" b="1"/>
          </a:p>
          <a:p>
            <a:r>
              <a:rPr lang="ko-KR" altLang="en-US" b="1"/>
              <a:t>증가하면</a:t>
            </a:r>
            <a:r>
              <a:rPr lang="en-US" altLang="ko-KR" b="1"/>
              <a:t> </a:t>
            </a:r>
            <a:r>
              <a:rPr lang="ko-KR" altLang="en-US" b="1"/>
              <a:t>속도도 느려집니다</a:t>
            </a:r>
            <a:endParaRPr lang="en-US" altLang="ko-KR" b="1"/>
          </a:p>
          <a:p>
            <a:r>
              <a:rPr lang="en-US" altLang="ko-KR" b="1"/>
              <a:t>(</a:t>
            </a:r>
            <a:r>
              <a:rPr lang="ko-KR" altLang="en-US" b="1"/>
              <a:t>소요시간 증가</a:t>
            </a:r>
            <a:r>
              <a:rPr lang="en-US" altLang="ko-KR" b="1"/>
              <a:t>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773246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3.7 </a:t>
            </a:r>
            <a:r>
              <a:rPr lang="ko-KR" altLang="en-US" sz="4000" dirty="0"/>
              <a:t>논리 인덱싱으로 빠르게 데이터 추려내기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논리 인덱싱</a:t>
            </a:r>
            <a:r>
              <a:rPr lang="en-US" altLang="ko-KR" sz="1800" baseline="30000" dirty="0">
                <a:solidFill>
                  <a:schemeClr val="accent1">
                    <a:lumMod val="75000"/>
                  </a:schemeClr>
                </a:solidFill>
              </a:rPr>
              <a:t>logical indexing</a:t>
            </a:r>
            <a:r>
              <a:rPr lang="ko-KR" altLang="en-US" sz="1800" dirty="0"/>
              <a:t>이란 어떤 조건을 주어서 배열에서 원하는 값을 추려내는 것</a:t>
            </a:r>
            <a:endParaRPr lang="en-US" altLang="ko-KR" sz="1800" dirty="0"/>
          </a:p>
          <a:p>
            <a:r>
              <a:rPr lang="ko-KR" altLang="en-US" sz="1800" dirty="0"/>
              <a:t>사람들의 나이가 저장된 </a:t>
            </a:r>
            <a:r>
              <a:rPr lang="ko-KR" altLang="en-US" sz="1800" dirty="0" err="1"/>
              <a:t>넘파이</a:t>
            </a:r>
            <a:r>
              <a:rPr lang="ko-KR" altLang="en-US" sz="1800" dirty="0"/>
              <a:t> 배열 </a:t>
            </a:r>
            <a:r>
              <a:rPr lang="en-US" altLang="ko-KR" sz="1800" dirty="0"/>
              <a:t>ages</a:t>
            </a:r>
            <a:r>
              <a:rPr lang="ko-KR" altLang="en-US" sz="1800" dirty="0"/>
              <a:t>가 있다고 하자</a:t>
            </a:r>
            <a:r>
              <a:rPr lang="en-US" altLang="ko-KR" sz="1800" dirty="0"/>
              <a:t>. ages</a:t>
            </a:r>
            <a:r>
              <a:rPr lang="ko-KR" altLang="en-US" sz="1800" dirty="0"/>
              <a:t>에서 </a:t>
            </a:r>
            <a:r>
              <a:rPr lang="en-US" altLang="ko-KR" sz="1800" dirty="0"/>
              <a:t>20</a:t>
            </a:r>
            <a:r>
              <a:rPr lang="ko-KR" altLang="en-US" sz="1800" dirty="0"/>
              <a:t>살이 넘는 사람만 고르려고 하면 다음과 같이 조건식을 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27" y="2608026"/>
            <a:ext cx="953585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18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이러한 방식으로 배열의 특정한 요소에 접근하는 방식을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논리 인덱싱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비교 연산자를 사용하여 다음과 같은 짝수 구하기 연산자를 적용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50" y="871042"/>
            <a:ext cx="9535856" cy="11717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71" y="2777768"/>
            <a:ext cx="9412013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2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3.8 </a:t>
            </a:r>
            <a:r>
              <a:rPr lang="ko-KR" altLang="en-US" dirty="0" err="1"/>
              <a:t>판다스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넘파이는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 행렬 형태의 데이터를 지원</a:t>
            </a:r>
            <a:endParaRPr lang="en-US" altLang="ko-KR" dirty="0"/>
          </a:p>
          <a:p>
            <a:r>
              <a:rPr lang="ko-KR" altLang="en-US" dirty="0"/>
              <a:t>데이터의 속성을 표시하는 행이나 열의 레이블을 가지고 있지 않다</a:t>
            </a:r>
            <a:r>
              <a:rPr lang="en-US" altLang="ko-KR" dirty="0"/>
              <a:t>.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판다스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pandas</a:t>
            </a:r>
            <a:r>
              <a:rPr lang="en-US" altLang="ko-KR" dirty="0"/>
              <a:t> </a:t>
            </a:r>
            <a:r>
              <a:rPr lang="ko-KR" altLang="en-US" dirty="0"/>
              <a:t>패키지를 사용하면 이러한 문제를 해결</a:t>
            </a:r>
            <a:endParaRPr lang="en-US" altLang="ko-KR" dirty="0"/>
          </a:p>
          <a:p>
            <a:pPr lvl="1"/>
            <a:r>
              <a:rPr lang="ko-KR" altLang="en-US" dirty="0"/>
              <a:t>시리즈와 </a:t>
            </a:r>
            <a:r>
              <a:rPr lang="ko-KR" altLang="en-US" dirty="0" err="1"/>
              <a:t>데이터프레임이라는</a:t>
            </a:r>
            <a:r>
              <a:rPr lang="ko-KR" altLang="en-US" dirty="0"/>
              <a:t> 두 가지 데이터 구조를 제공</a:t>
            </a:r>
            <a:endParaRPr lang="en-US" altLang="ko-KR" dirty="0"/>
          </a:p>
          <a:p>
            <a:pPr lvl="1"/>
            <a:r>
              <a:rPr lang="ko-KR" altLang="en-US" dirty="0"/>
              <a:t>각 행과 열은 이름이 부여되며</a:t>
            </a:r>
            <a:r>
              <a:rPr lang="en-US" altLang="ko-KR" dirty="0"/>
              <a:t>, </a:t>
            </a:r>
            <a:r>
              <a:rPr lang="ko-KR" altLang="en-US" dirty="0"/>
              <a:t>행의 이름을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인덱스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index</a:t>
            </a:r>
            <a:r>
              <a:rPr lang="en-US" altLang="ko-KR" dirty="0"/>
              <a:t>, </a:t>
            </a:r>
            <a:r>
              <a:rPr lang="ko-KR" altLang="en-US" dirty="0"/>
              <a:t>열의 이름을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컬럼스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columns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시리즈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series</a:t>
            </a:r>
            <a:r>
              <a:rPr lang="ko-KR" altLang="en-US" dirty="0"/>
              <a:t>는 동일 유형의 데이터를 저장하는 </a:t>
            </a:r>
            <a:r>
              <a:rPr lang="en-US" altLang="ko-KR" dirty="0"/>
              <a:t>1</a:t>
            </a:r>
            <a:r>
              <a:rPr lang="ko-KR" altLang="en-US" dirty="0"/>
              <a:t>차원 배열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137" y="3988133"/>
            <a:ext cx="6772987" cy="20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30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데이터프레임</a:t>
            </a:r>
            <a:r>
              <a:rPr lang="en-US" altLang="ko-KR" sz="20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dataframe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시리즈 데이터가 여러 개 모여서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차원적 구조를 갖는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예를 들면 다음처럼 레이블이 붙은 테이블이 데이터프레임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열은 동일한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자료형을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가진 시리즈임을 알 수 있다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98" y="1559858"/>
            <a:ext cx="951680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91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89" y="194811"/>
            <a:ext cx="7135221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12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시리즈들을 모아 하나의 데이터프레임을 만들 수 있다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판다스의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DataFrame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클래스를 사용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DataFrame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생성하기 위한 인자로 시리즈들을 나열하면 되는데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파이썬의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딕셔너리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구조로 열의 이름을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키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key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데이터를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value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입력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2053968"/>
            <a:ext cx="891664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7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파이썬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Python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귀도 반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로섬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Guido van Rossum</a:t>
            </a:r>
            <a:r>
              <a:rPr lang="ko-KR" altLang="en-US" dirty="0"/>
              <a:t>이 </a:t>
            </a:r>
            <a:r>
              <a:rPr lang="en-US" altLang="ko-KR" dirty="0"/>
              <a:t>1991</a:t>
            </a:r>
            <a:r>
              <a:rPr lang="ko-KR" altLang="en-US" dirty="0"/>
              <a:t>년에 개발한 대화형 프로그래밍 언어</a:t>
            </a:r>
            <a:endParaRPr lang="en-US" altLang="ko-KR" dirty="0"/>
          </a:p>
          <a:p>
            <a:r>
              <a:rPr lang="ko-KR" altLang="en-US" dirty="0" err="1"/>
              <a:t>파이썬의</a:t>
            </a:r>
            <a:r>
              <a:rPr lang="ko-KR" altLang="en-US" dirty="0"/>
              <a:t> 특징 중에 하나는 정수</a:t>
            </a:r>
            <a:r>
              <a:rPr lang="en-US" altLang="ko-KR" dirty="0"/>
              <a:t>, </a:t>
            </a:r>
            <a:r>
              <a:rPr lang="ko-KR" altLang="en-US" dirty="0"/>
              <a:t>부동소수점</a:t>
            </a:r>
            <a:r>
              <a:rPr lang="en-US" altLang="ko-KR" dirty="0"/>
              <a:t>, </a:t>
            </a:r>
            <a:r>
              <a:rPr lang="ko-KR" altLang="en-US" dirty="0"/>
              <a:t>문자와 같은 전통적인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자료형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data type </a:t>
            </a:r>
            <a:r>
              <a:rPr lang="ko-KR" altLang="en-US" dirty="0"/>
              <a:t>뿐만 아니라</a:t>
            </a:r>
            <a:r>
              <a:rPr lang="en-US" altLang="ko-KR" dirty="0"/>
              <a:t>, </a:t>
            </a:r>
            <a:r>
              <a:rPr lang="ko-KR" altLang="en-US" dirty="0"/>
              <a:t>데이터 묶음을 처리하기에 편리한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r>
              <a:rPr lang="en-US" altLang="ko-KR" dirty="0"/>
              <a:t>, </a:t>
            </a:r>
            <a:r>
              <a:rPr lang="ko-KR" altLang="en-US" dirty="0"/>
              <a:t>집합과 같은 </a:t>
            </a:r>
            <a:r>
              <a:rPr lang="ko-KR" altLang="en-US" dirty="0" err="1"/>
              <a:t>자료형을</a:t>
            </a:r>
            <a:r>
              <a:rPr lang="ko-KR" altLang="en-US" dirty="0"/>
              <a:t> 기본으로 제공</a:t>
            </a:r>
            <a:endParaRPr lang="en-US" altLang="ko-KR" dirty="0"/>
          </a:p>
          <a:p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객체지향 프로그래밍 언어</a:t>
            </a:r>
            <a:r>
              <a:rPr lang="en-US" altLang="ko-KR" dirty="0"/>
              <a:t>'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 err="1"/>
              <a:t>파이썬이</a:t>
            </a:r>
            <a:r>
              <a:rPr lang="ko-KR" altLang="en-US" dirty="0"/>
              <a:t> 다루는 모든 </a:t>
            </a:r>
            <a:r>
              <a:rPr lang="ko-KR" altLang="en-US" dirty="0" err="1"/>
              <a:t>자료형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모듈은 객체</a:t>
            </a:r>
          </a:p>
        </p:txBody>
      </p:sp>
    </p:spTree>
    <p:extLst>
      <p:ext uri="{BB962C8B-B14F-4D97-AF65-F5344CB8AC3E}">
        <p14:creationId xmlns:p14="http://schemas.microsoft.com/office/powerpoint/2010/main" val="733524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3.9 </a:t>
            </a:r>
            <a:r>
              <a:rPr lang="ko-KR" altLang="en-US" dirty="0" err="1"/>
              <a:t>판다스로</a:t>
            </a:r>
            <a:r>
              <a:rPr lang="ko-KR" altLang="en-US" dirty="0"/>
              <a:t> 데이터 읽고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판다스</a:t>
            </a:r>
            <a:r>
              <a:rPr lang="ko-KR" altLang="en-US" dirty="0"/>
              <a:t> 모듈은 </a:t>
            </a:r>
            <a:r>
              <a:rPr lang="en-US" altLang="ko-KR" dirty="0"/>
              <a:t>csv </a:t>
            </a:r>
            <a:r>
              <a:rPr lang="ko-KR" altLang="en-US" dirty="0"/>
              <a:t>파일을 </a:t>
            </a:r>
            <a:r>
              <a:rPr lang="ko-KR" altLang="en-US" dirty="0" err="1"/>
              <a:t>읽어들여서</a:t>
            </a:r>
            <a:r>
              <a:rPr lang="ko-KR" altLang="en-US" dirty="0"/>
              <a:t> 데이터프레임으로 바꾸는 작업을 간단히 할 수 있는데</a:t>
            </a:r>
            <a:r>
              <a:rPr lang="en-US" altLang="ko-KR" dirty="0"/>
              <a:t>, </a:t>
            </a:r>
            <a:r>
              <a:rPr lang="ko-KR" altLang="en-US" dirty="0"/>
              <a:t>다음과 같이 </a:t>
            </a:r>
            <a:r>
              <a:rPr lang="en-US" altLang="ko-KR" dirty="0" err="1"/>
              <a:t>read_csv</a:t>
            </a:r>
            <a:r>
              <a:rPr lang="en-US" altLang="ko-KR" dirty="0"/>
              <a:t> </a:t>
            </a:r>
            <a:r>
              <a:rPr lang="ko-KR" altLang="en-US" dirty="0"/>
              <a:t>함수를 이용</a:t>
            </a:r>
            <a:endParaRPr lang="en-US" altLang="ko-KR" dirty="0"/>
          </a:p>
          <a:p>
            <a:pPr lvl="1"/>
            <a:r>
              <a:rPr lang="en-US" altLang="ko-KR" dirty="0" err="1"/>
              <a:t>read_csv</a:t>
            </a:r>
            <a:r>
              <a:rPr lang="en-US" altLang="ko-KR" dirty="0"/>
              <a:t> </a:t>
            </a:r>
            <a:r>
              <a:rPr lang="ko-KR" altLang="en-US" dirty="0"/>
              <a:t>함수는 웹 상에 있는 파일도 바로 읽을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3288814"/>
            <a:ext cx="8935697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8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CSV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파일은 데이터프레임이 될 수 있도록 각 행이 같은 구조로 되어 있고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열은 동일한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자료형을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가진 시리즈로 되어 있어야 한다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1413939"/>
            <a:ext cx="8897592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38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위의 표를 살펴보면 각 행에 특정 국가와 연도별 자동차 생산대수 정보를 표시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열들은 서로 다른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속성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property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나타냄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각 열은 레이블을 가지고 있는데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여기서는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2007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년부터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년도의 연도가 레이블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데이터프레임에서는 다음과 같이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인덱스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컬럼스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columns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객체를 정의하여 사용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584" y="2097865"/>
            <a:ext cx="731622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77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우리가 첫 행의 첫 열 공간을 비워둔 것은 이 열에 나타나는 국가 이름을 인덱스로 사용하기 위한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자동으로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부터 정수를 매겨 인덱스로 쓰지 않고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국가 이름이 있는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번 열을 인덱스로 쓰라고 알려주면 좋을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판다스의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read_csv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함수에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index_ col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이라는 키워드 매개변수에 인자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넘겨주면 첫번째 열이 인덱스로 사용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65" y="2302282"/>
            <a:ext cx="891664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59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3.10 </a:t>
            </a:r>
            <a:r>
              <a:rPr lang="ko-KR" altLang="en-US" sz="4000" dirty="0"/>
              <a:t>데이터 시리즈 선택하여 시각화해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8055" y="1288754"/>
            <a:ext cx="10515600" cy="4486275"/>
          </a:xfrm>
        </p:spPr>
        <p:txBody>
          <a:bodyPr/>
          <a:lstStyle/>
          <a:p>
            <a:r>
              <a:rPr lang="ko-KR" altLang="en-US" dirty="0"/>
              <a:t>데이터프레임에서 특정한 열만 선택하는 방법</a:t>
            </a:r>
            <a:endParaRPr lang="en-US" altLang="ko-KR" dirty="0"/>
          </a:p>
          <a:p>
            <a:pPr lvl="1"/>
            <a:r>
              <a:rPr lang="ko-KR" altLang="en-US" dirty="0"/>
              <a:t>데이터프레임에서 </a:t>
            </a:r>
            <a:r>
              <a:rPr lang="en-US" altLang="ko-KR" dirty="0"/>
              <a:t>2007</a:t>
            </a:r>
            <a:r>
              <a:rPr lang="ko-KR" altLang="en-US" dirty="0"/>
              <a:t>년도 레이블을 가진 </a:t>
            </a:r>
            <a:r>
              <a:rPr lang="ko-KR" altLang="en-US" dirty="0" err="1"/>
              <a:t>열만을</a:t>
            </a:r>
            <a:r>
              <a:rPr lang="ko-KR" altLang="en-US" dirty="0"/>
              <a:t> 추출하기 위해서는 원하는 컬럼의 레이블 </a:t>
            </a:r>
            <a:r>
              <a:rPr lang="en-US" altLang="ko-KR" dirty="0"/>
              <a:t>['2007']</a:t>
            </a:r>
            <a:r>
              <a:rPr lang="ko-KR" altLang="en-US" dirty="0"/>
              <a:t>을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327" y="2253990"/>
            <a:ext cx="6808597" cy="39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03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만일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2007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년도 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2008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년도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2009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년도의 데이터를 선택하려면 다음과 같이 원하는 열들의 레이블을 리스트로 만들어서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df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[]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인덱스 값으로 전달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75" y="1504960"/>
            <a:ext cx="8945223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76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우리는 다음과 같은 방법으로 선택된 열을 그래프로 그릴 수 있다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데이터프레임의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df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['2009']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통해서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2009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년도 열을 추출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plot()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메소드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22" y="1542501"/>
            <a:ext cx="8935697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30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kind='pie'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지정하고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color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키워드 인자 부분을 삭제 파이 차트가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그려짐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파이 차트에서는 색상을 지정하지 않는다는 점에 유의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315934"/>
            <a:ext cx="8926171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05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3.11 </a:t>
            </a:r>
            <a:r>
              <a:rPr lang="ko-KR" altLang="en-US" sz="3200" dirty="0"/>
              <a:t>편리한 데이터 다루기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슬라이싱과</a:t>
            </a:r>
            <a:r>
              <a:rPr lang="ko-KR" altLang="en-US" sz="3200" dirty="0"/>
              <a:t> 열 데이터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처음 </a:t>
            </a:r>
            <a:r>
              <a:rPr lang="en-US" altLang="ko-KR" dirty="0"/>
              <a:t>5</a:t>
            </a:r>
            <a:r>
              <a:rPr lang="ko-KR" altLang="en-US" dirty="0"/>
              <a:t>행만 얻으려면 </a:t>
            </a:r>
            <a:r>
              <a:rPr lang="en-US" altLang="ko-KR" dirty="0"/>
              <a:t>head()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ko-KR" altLang="en-US" dirty="0"/>
              <a:t>마지막 </a:t>
            </a:r>
            <a:r>
              <a:rPr lang="en-US" altLang="ko-KR" dirty="0"/>
              <a:t>5</a:t>
            </a:r>
            <a:r>
              <a:rPr lang="ko-KR" altLang="en-US" dirty="0" err="1"/>
              <a:t>행만을</a:t>
            </a:r>
            <a:r>
              <a:rPr lang="ko-KR" altLang="en-US" dirty="0"/>
              <a:t> 얻으려면 </a:t>
            </a:r>
            <a:r>
              <a:rPr lang="en-US" altLang="ko-KR" dirty="0"/>
              <a:t>tail()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ko-KR" altLang="en-US" dirty="0"/>
              <a:t>만일 </a:t>
            </a:r>
            <a:r>
              <a:rPr lang="en-US" altLang="ko-KR" dirty="0"/>
              <a:t>head()</a:t>
            </a:r>
            <a:r>
              <a:rPr lang="ko-KR" altLang="en-US" dirty="0"/>
              <a:t>와 </a:t>
            </a:r>
            <a:r>
              <a:rPr lang="en-US" altLang="ko-KR" dirty="0"/>
              <a:t>tail()</a:t>
            </a:r>
            <a:r>
              <a:rPr lang="ko-KR" altLang="en-US" dirty="0"/>
              <a:t>에 정수를 인자로 넘겨주면 그 정수 만큼의 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3408943"/>
            <a:ext cx="8973802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27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일반적인 방법은 다음과 같이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슬라이싱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표기법을 사용하는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만약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'US', 'Korea'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같은 행의 인덱스를 사용하여 행을 선택하려면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loc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인덱스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사용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898604"/>
            <a:ext cx="8935697" cy="2419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99" y="4032939"/>
            <a:ext cx="8945223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2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838200" y="1115366"/>
            <a:ext cx="10515600" cy="514097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특정한 클래스에 속한 객체들이 사용할 수 있는 함수들을 해당 클래스의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메소드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method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라고 부른다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객체 지향 언어는 리스트와 같은 </a:t>
            </a:r>
            <a:r>
              <a:rPr lang="ko-KR" altLang="en-US" sz="200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클래스를 정의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해당 클래스의 인스턴스 객체를 생성한 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이들이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메소드를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이용하여 다양한 일을 할 수 있도록 지원하는 언어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2774816"/>
            <a:ext cx="9488224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53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열 선택과 행 선택을 결합하는 방법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예를 들어서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년도의 한국과 중국의 자동차 생산 대수를 추출하고자 할 경우에는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df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['2011']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같이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년도 열을 추출 한 다음에 다음과 같은 방법을 사용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데이터프레임에서 특정한 요소 하나만을 선택하려면 간단하게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loc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함수에 행과 열의 레이블을 써주면 된다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840191"/>
            <a:ext cx="8926171" cy="16385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14" y="4528966"/>
            <a:ext cx="8907118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0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판다스를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이용하면 기존에 존재하는 열의 정보를 토대로 새로운 열을 생성할 수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우리의 데이터프레임에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2007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년부터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2011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년도까지의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차량생산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대수의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합를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나타내는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'total'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이라 는 이름의 열을 생성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2100619"/>
            <a:ext cx="891664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1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3.12 </a:t>
            </a:r>
            <a:r>
              <a:rPr lang="ko-KR" altLang="en-US" dirty="0" err="1"/>
              <a:t>판다스를</a:t>
            </a:r>
            <a:r>
              <a:rPr lang="ko-KR" altLang="en-US" dirty="0"/>
              <a:t> 이용한 데이터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93240"/>
            <a:ext cx="10515600" cy="4683723"/>
          </a:xfrm>
        </p:spPr>
        <p:txBody>
          <a:bodyPr/>
          <a:lstStyle/>
          <a:p>
            <a:r>
              <a:rPr lang="ko-KR" altLang="en-US" dirty="0"/>
              <a:t>데이터프레임이 저장한 데이터를 분석하려면 </a:t>
            </a:r>
            <a:r>
              <a:rPr lang="en-US" altLang="ko-KR" dirty="0"/>
              <a:t>describe()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1"/>
            <a:r>
              <a:rPr lang="ko-KR" altLang="en-US" dirty="0"/>
              <a:t>이 파일에는 한글이 포함되어 있으므로 </a:t>
            </a:r>
            <a:r>
              <a:rPr lang="en-US" altLang="ko-KR" dirty="0"/>
              <a:t>encoding='CP949'</a:t>
            </a:r>
            <a:r>
              <a:rPr lang="ko-KR" altLang="en-US" dirty="0"/>
              <a:t>를 통해 한글 </a:t>
            </a:r>
            <a:r>
              <a:rPr lang="ko-KR" altLang="en-US" dirty="0" err="1"/>
              <a:t>인코딩</a:t>
            </a:r>
            <a:r>
              <a:rPr lang="ko-KR" altLang="en-US" dirty="0"/>
              <a:t> 방식을 알려줌</a:t>
            </a:r>
            <a:endParaRPr lang="en-US" altLang="ko-KR" dirty="0"/>
          </a:p>
          <a:p>
            <a:pPr lvl="1"/>
            <a:r>
              <a:rPr lang="en-US" altLang="ko-KR" dirty="0"/>
              <a:t>head(3) </a:t>
            </a:r>
            <a:r>
              <a:rPr lang="ko-KR" altLang="en-US" dirty="0" err="1"/>
              <a:t>메소드로</a:t>
            </a:r>
            <a:r>
              <a:rPr lang="ko-KR" altLang="en-US" dirty="0"/>
              <a:t> 첫 </a:t>
            </a:r>
            <a:r>
              <a:rPr lang="en-US" altLang="ko-KR" dirty="0"/>
              <a:t>3 </a:t>
            </a:r>
            <a:r>
              <a:rPr lang="ko-KR" altLang="en-US" dirty="0"/>
              <a:t>항목과</a:t>
            </a:r>
            <a:r>
              <a:rPr lang="en-US" altLang="ko-KR" dirty="0"/>
              <a:t> </a:t>
            </a:r>
            <a:r>
              <a:rPr lang="en-US" altLang="ko-KR" dirty="0" err="1"/>
              <a:t>weather.shape</a:t>
            </a:r>
            <a:r>
              <a:rPr lang="en-US" altLang="ko-KR" dirty="0"/>
              <a:t> </a:t>
            </a:r>
            <a:r>
              <a:rPr lang="ko-KR" altLang="en-US" dirty="0"/>
              <a:t>속성값도 출력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72" y="3118724"/>
            <a:ext cx="7408856" cy="36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53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이제 데이터가 담고 있는 내용을 간략히 분석하기 위해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describe()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describe()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통해서 각 속성값들의 개수</a:t>
            </a:r>
            <a:r>
              <a:rPr lang="en-US" altLang="ko-KR" sz="2000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count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평균값</a:t>
            </a:r>
            <a:r>
              <a:rPr lang="en-US" altLang="ko-KR" sz="2000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mean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표준편차</a:t>
            </a:r>
            <a:r>
              <a:rPr lang="en-US" altLang="ko-KR" sz="2000" baseline="30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std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최소값</a:t>
            </a:r>
            <a:r>
              <a:rPr lang="en-US" altLang="ko-KR" sz="2000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min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최대값</a:t>
            </a:r>
            <a:r>
              <a:rPr lang="en-US" altLang="ko-KR" sz="2000" baseline="30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max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등을 쉽게 알 수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32914" y="812928"/>
            <a:ext cx="8926171" cy="3522556"/>
            <a:chOff x="1642441" y="1202227"/>
            <a:chExt cx="8926171" cy="35225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2441" y="1202227"/>
              <a:ext cx="8907118" cy="199100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441" y="3029096"/>
              <a:ext cx="8926171" cy="169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306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mean(),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std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통해 특정한 분석 값만 볼 수도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48" y="967318"/>
            <a:ext cx="8945223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67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최대풍속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열과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평균풍속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열의 최대값을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max()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조회할 수 있음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 lvl="1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min(), count(), mean(), sum()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등과 같은 다른 함수도 사용할 수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78" y="1491409"/>
            <a:ext cx="9567643" cy="17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35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3.13 </a:t>
            </a:r>
            <a:r>
              <a:rPr lang="ko-KR" altLang="en-US" dirty="0"/>
              <a:t>데이터 정제와 </a:t>
            </a:r>
            <a:r>
              <a:rPr lang="ko-KR" altLang="en-US" dirty="0" err="1"/>
              <a:t>결손값의</a:t>
            </a:r>
            <a:r>
              <a:rPr lang="ko-KR" altLang="en-US" dirty="0"/>
              <a:t>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데이터과학과 </a:t>
            </a:r>
            <a:r>
              <a:rPr lang="ko-KR" altLang="en-US" dirty="0" err="1"/>
              <a:t>머신러닝에서</a:t>
            </a:r>
            <a:r>
              <a:rPr lang="ko-KR" altLang="en-US" dirty="0"/>
              <a:t> 사용하는 실제 데이터는 대부분 완벽하지 않고 상당한 수의 결손 값을 가지고 있음</a:t>
            </a:r>
            <a:endParaRPr lang="en-US" altLang="ko-KR" dirty="0"/>
          </a:p>
          <a:p>
            <a:pPr lvl="1"/>
            <a:r>
              <a:rPr lang="ko-KR" altLang="en-US" dirty="0"/>
              <a:t>데이터를 처리하기 전에 반드시 거쳐야 하는 절차가 데이터 정제이다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어떤 이유로 인해 데이터에 값이 입력되지 못하여 그 항목이 비어 있을 수 있는데 이를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결손값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missing data</a:t>
            </a:r>
          </a:p>
          <a:p>
            <a:pPr lvl="1"/>
            <a:r>
              <a:rPr lang="en-US" altLang="ko-KR" dirty="0"/>
              <a:t>'</a:t>
            </a:r>
            <a:r>
              <a:rPr lang="ko-KR" altLang="en-US" dirty="0" err="1"/>
              <a:t>최대풍속</a:t>
            </a:r>
            <a:r>
              <a:rPr lang="en-US" altLang="ko-KR" dirty="0"/>
              <a:t>' </a:t>
            </a:r>
            <a:r>
              <a:rPr lang="ko-KR" altLang="en-US" dirty="0"/>
              <a:t>열에는 </a:t>
            </a:r>
            <a:r>
              <a:rPr lang="en-US" altLang="ko-KR" dirty="0"/>
              <a:t>'</a:t>
            </a:r>
            <a:r>
              <a:rPr lang="ko-KR" altLang="en-US" dirty="0"/>
              <a:t>평균기온</a:t>
            </a:r>
            <a:r>
              <a:rPr lang="en-US" altLang="ko-KR" dirty="0"/>
              <a:t>'</a:t>
            </a:r>
            <a:r>
              <a:rPr lang="ko-KR" altLang="en-US" dirty="0"/>
              <a:t>에 비해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결손값이</a:t>
            </a:r>
            <a:r>
              <a:rPr lang="ko-KR" altLang="en-US" dirty="0"/>
              <a:t> 더 있는 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42" y="2186081"/>
            <a:ext cx="8378593" cy="1815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B4722-2EF6-4008-B445-C2B9A1FEC4D5}"/>
              </a:ext>
            </a:extLst>
          </p:cNvPr>
          <p:cNvSpPr txBox="1"/>
          <p:nvPr/>
        </p:nvSpPr>
        <p:spPr>
          <a:xfrm>
            <a:off x="5073921" y="2835143"/>
            <a:ext cx="219483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결손값이</a:t>
            </a:r>
            <a:r>
              <a:rPr lang="ko-KR" altLang="en-US" dirty="0"/>
              <a:t> 있는 경우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8D4FCCD-1445-43F1-9D6D-B61053AEA1F8}"/>
              </a:ext>
            </a:extLst>
          </p:cNvPr>
          <p:cNvCxnSpPr>
            <a:cxnSpLocks/>
          </p:cNvCxnSpPr>
          <p:nvPr/>
        </p:nvCxnSpPr>
        <p:spPr>
          <a:xfrm flipH="1">
            <a:off x="4127693" y="2975066"/>
            <a:ext cx="892409" cy="184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DA88CFC-E4E7-4511-B730-4E30BCD07655}"/>
              </a:ext>
            </a:extLst>
          </p:cNvPr>
          <p:cNvCxnSpPr>
            <a:cxnSpLocks/>
          </p:cNvCxnSpPr>
          <p:nvPr/>
        </p:nvCxnSpPr>
        <p:spPr>
          <a:xfrm flipH="1">
            <a:off x="4127693" y="2975066"/>
            <a:ext cx="892409" cy="4879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587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판다스에서는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결손값을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Not a Number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의미하는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NaN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나타냄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혹은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NA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표기함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). </a:t>
            </a: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판다스는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결손값을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탐지하고 수정하는 함수를 제공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데이터에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결손값이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있는지를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불리언</a:t>
            </a:r>
            <a:r>
              <a:rPr lang="en-US" altLang="ko-KR" sz="2000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boolean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값으로 반환하는 함수는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isna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4" y="1911763"/>
            <a:ext cx="8897592" cy="3210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ED79A-3F62-4CD0-A3FF-97D9D3FC54EB}"/>
              </a:ext>
            </a:extLst>
          </p:cNvPr>
          <p:cNvSpPr txBox="1"/>
          <p:nvPr/>
        </p:nvSpPr>
        <p:spPr>
          <a:xfrm>
            <a:off x="6732397" y="3654902"/>
            <a:ext cx="2026517" cy="369332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결손값표시 </a:t>
            </a:r>
            <a:r>
              <a:rPr lang="en-US" altLang="ko-KR"/>
              <a:t>: NaN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231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결손값을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다루는 방법은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결손값을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가진 행이나 열을 삭제하는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판다스에서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dropna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이용하여 삭제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1543754"/>
            <a:ext cx="8287907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49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결손값을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다루는 또 하나의 방법은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결손값을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다른 값으로 교체하는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fillna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사용하면 특정한 값을 다른 값으로 교체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결손값을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단순히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채우게 되면 데이터의 개수가 작을 경우 전체 데이터의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대표값인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평균 값을 왜곡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대신에 데이터의 평균값으로 채우는 것이 더 나을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4" y="2556961"/>
            <a:ext cx="10546973" cy="253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55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838200" y="844062"/>
            <a:ext cx="10515600" cy="5412276"/>
          </a:xfrm>
        </p:spPr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실습은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코랩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Colab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환경에서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파이썬으로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이루어지며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넘파이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NumPy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판다스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pandas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같은 데이터 처리 패키지와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사이킷런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scikit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-learn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텐서플로우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TensorFlow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같은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머신러닝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도구를 사용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100" y="2047682"/>
            <a:ext cx="7163800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3.14 </a:t>
            </a:r>
            <a:r>
              <a:rPr lang="ko-KR" altLang="en-US" dirty="0" err="1"/>
              <a:t>그룹핑과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84851"/>
            <a:ext cx="10515600" cy="4692112"/>
          </a:xfrm>
        </p:spPr>
        <p:txBody>
          <a:bodyPr/>
          <a:lstStyle/>
          <a:p>
            <a:r>
              <a:rPr lang="ko-KR" altLang="en-US" dirty="0"/>
              <a:t>데이터 분석을 할 때에는 특정한 값에 기반하여 데이터를 그룹으로 묶는 일이 많다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groupby</a:t>
            </a:r>
            <a:r>
              <a:rPr lang="en-US" altLang="ko-KR" dirty="0"/>
              <a:t>()</a:t>
            </a:r>
            <a:r>
              <a:rPr lang="ko-KR" altLang="en-US" dirty="0"/>
              <a:t>라는 함수를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59" y="2015923"/>
            <a:ext cx="6563796" cy="41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80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판다스는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특정한 조건을 주어서 데이터프레임의 값을 필터링할 수 있음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1124820"/>
            <a:ext cx="8907118" cy="13432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41" y="2468032"/>
            <a:ext cx="889759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96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특정 조건을 만족하는 데이터만을 추출하는 방식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90" y="886959"/>
            <a:ext cx="9803010" cy="22936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790" y="3244593"/>
            <a:ext cx="6193269" cy="3011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7A665-017C-4584-B24C-D4E90DB1993B}"/>
              </a:ext>
            </a:extLst>
          </p:cNvPr>
          <p:cNvSpPr txBox="1"/>
          <p:nvPr/>
        </p:nvSpPr>
        <p:spPr>
          <a:xfrm>
            <a:off x="6730800" y="880139"/>
            <a:ext cx="2707793" cy="646331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부울리언</a:t>
            </a:r>
            <a:r>
              <a:rPr lang="ko-KR" altLang="en-US" dirty="0"/>
              <a:t> 인덱싱 혹은</a:t>
            </a:r>
            <a:endParaRPr lang="en-US" altLang="ko-KR" dirty="0"/>
          </a:p>
          <a:p>
            <a:r>
              <a:rPr lang="ko-KR" altLang="en-US" dirty="0"/>
              <a:t>논리 인덱싱이라고 해요</a:t>
            </a:r>
            <a:r>
              <a:rPr lang="en-US" altLang="ko-KR" dirty="0"/>
              <a:t>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35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3.15 </a:t>
            </a:r>
            <a:r>
              <a:rPr lang="ko-KR" altLang="en-US" dirty="0"/>
              <a:t>데이터 구조의 변경</a:t>
            </a:r>
            <a:r>
              <a:rPr lang="en-US" altLang="ko-KR" dirty="0"/>
              <a:t>: pivot</a:t>
            </a:r>
            <a:r>
              <a:rPr lang="ko-KR" altLang="en-US" dirty="0"/>
              <a:t>과 </a:t>
            </a:r>
            <a:r>
              <a:rPr lang="en-US" altLang="ko-KR" dirty="0" err="1"/>
              <a:t>concat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분석을 하다 보면 테이블에서 행과 열의 위치를 바꾼다거나</a:t>
            </a:r>
            <a:r>
              <a:rPr lang="en-US" altLang="ko-KR" dirty="0"/>
              <a:t>, </a:t>
            </a:r>
            <a:r>
              <a:rPr lang="ko-KR" altLang="en-US" dirty="0"/>
              <a:t>어떤 기준을 정해서 집계를 해서 테이블 구조를 변경해야 하는 경우</a:t>
            </a:r>
            <a:endParaRPr lang="en-US" altLang="ko-KR" dirty="0"/>
          </a:p>
          <a:p>
            <a:pPr lvl="1"/>
            <a:r>
              <a:rPr lang="ko-KR" altLang="en-US" dirty="0" err="1"/>
              <a:t>판다스는</a:t>
            </a:r>
            <a:r>
              <a:rPr lang="ko-KR" altLang="en-US" dirty="0"/>
              <a:t> 이런 경우를 위해 테이블 구조를 변경하는 함수들을 제공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대표적인 함수가 </a:t>
            </a:r>
            <a:r>
              <a:rPr lang="en-US" altLang="ko-KR" dirty="0"/>
              <a:t>pivot() </a:t>
            </a:r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417218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item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상품의 이름이고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type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은 상품의 재질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price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상품의 가격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동일한 상품을 서로 다른 행에 중복하여 두고 있어 자료를 찾기가 쉽지 않음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804761"/>
            <a:ext cx="8916644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 = 'item'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하여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item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열을 인덱스로 사용하고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columns='type'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으로 열을 변경함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1594026"/>
            <a:ext cx="8202170" cy="3448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2D120B-4F1D-48C9-A17E-9E8746857E62}"/>
              </a:ext>
            </a:extLst>
          </p:cNvPr>
          <p:cNvSpPr txBox="1"/>
          <p:nvPr/>
        </p:nvSpPr>
        <p:spPr>
          <a:xfrm>
            <a:off x="4720432" y="5065674"/>
            <a:ext cx="2954655" cy="369332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테이블의 구조를 변경해요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6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일반적으로 데이터들은 작은 테이블로 나누어져 있는 경우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데이터를 하나로 합치는 방법 가운데 하나인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concat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1382293"/>
            <a:ext cx="897380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결합을 위해 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concat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()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함수를 사용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첫 인자로는 데이터프레임의 리스트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두 개의 중요한 키워드 매개변수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axis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join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의미가 그림에 설명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1744962"/>
            <a:ext cx="8478433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3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디폴트 축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사용할 경우 행을 늘려 데이터 테이블을 붙여 나감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인덱스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두 데이터 프레임에 각각 존재했는데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별도의 행으로 합쳐지는 것을 확인할 수 있음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열은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'outer'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조인 방식으로 사용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inner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교집합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outer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합집합을 생성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41" y="2607578"/>
            <a:ext cx="8907118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3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3.16 </a:t>
            </a:r>
            <a:r>
              <a:rPr lang="ko-KR" altLang="en-US" dirty="0"/>
              <a:t>데이터의 병합</a:t>
            </a:r>
            <a:r>
              <a:rPr lang="en-US" altLang="ko-KR" dirty="0"/>
              <a:t>: merge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조인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join</a:t>
            </a:r>
            <a:r>
              <a:rPr lang="ko-KR" altLang="en-US" dirty="0"/>
              <a:t>이라는 연산을 지원</a:t>
            </a:r>
            <a:endParaRPr lang="en-US" altLang="ko-KR" dirty="0"/>
          </a:p>
          <a:p>
            <a:r>
              <a:rPr lang="ko-KR" altLang="en-US" dirty="0"/>
              <a:t>조인 연산과 같은 방식의 데이터 병합을 지원하는 </a:t>
            </a:r>
            <a:r>
              <a:rPr lang="ko-KR" altLang="en-US" dirty="0" err="1"/>
              <a:t>판다스</a:t>
            </a:r>
            <a:r>
              <a:rPr lang="ko-KR" altLang="en-US" dirty="0"/>
              <a:t> 함수가 </a:t>
            </a:r>
            <a:r>
              <a:rPr lang="en-US" altLang="ko-KR" dirty="0"/>
              <a:t>merge()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3367793"/>
            <a:ext cx="7983064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8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3.2 </a:t>
            </a:r>
            <a:r>
              <a:rPr lang="ko-KR" altLang="en-US" sz="4000" dirty="0"/>
              <a:t>구글 </a:t>
            </a:r>
            <a:r>
              <a:rPr lang="ko-KR" altLang="en-US" sz="4000" dirty="0" err="1"/>
              <a:t>코래버러토리를</a:t>
            </a:r>
            <a:r>
              <a:rPr lang="ko-KR" altLang="en-US" sz="4000" dirty="0"/>
              <a:t> 이용한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구글의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코래버러토리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Colaboratory</a:t>
            </a:r>
            <a:r>
              <a:rPr lang="ko-KR" altLang="en-US" dirty="0"/>
              <a:t>는 </a:t>
            </a:r>
            <a:r>
              <a:rPr lang="ko-KR" altLang="en-US" dirty="0" err="1"/>
              <a:t>클라우드</a:t>
            </a:r>
            <a:r>
              <a:rPr lang="ko-KR" altLang="en-US" dirty="0"/>
              <a:t> 환경에서 주피터 노트북 기반의 </a:t>
            </a:r>
            <a:r>
              <a:rPr lang="ko-KR" altLang="en-US" dirty="0" err="1"/>
              <a:t>파이썬</a:t>
            </a:r>
            <a:r>
              <a:rPr lang="ko-KR" altLang="en-US" dirty="0"/>
              <a:t> 개발을 위한 탁월한 환경을 제공</a:t>
            </a:r>
            <a:endParaRPr lang="en-US" altLang="ko-KR" dirty="0"/>
          </a:p>
          <a:p>
            <a:r>
              <a:rPr lang="ko-KR" altLang="en-US" dirty="0"/>
              <a:t>주피터 노트북은 웹 환경에서 대화식으로 프로그램을 작성하고 실행할 수 있는 오픈소스 프로젝트</a:t>
            </a:r>
            <a:endParaRPr lang="en-US" altLang="ko-KR" dirty="0"/>
          </a:p>
          <a:p>
            <a:r>
              <a:rPr lang="ko-KR" altLang="en-US" dirty="0"/>
              <a:t>줄여서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코랩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colab</a:t>
            </a:r>
            <a:r>
              <a:rPr lang="ko-KR" altLang="en-US" dirty="0"/>
              <a:t>이라고 부르는 이 서비스는 주피터 노트북을 구글의 서버에서 구동시켜 사용자가 이 서버에 접속하는 방식으로 </a:t>
            </a:r>
            <a:r>
              <a:rPr lang="ko-KR" altLang="en-US" dirty="0" err="1"/>
              <a:t>파이썬을</a:t>
            </a:r>
            <a:r>
              <a:rPr lang="ko-KR" altLang="en-US" dirty="0"/>
              <a:t> 이용</a:t>
            </a:r>
          </a:p>
        </p:txBody>
      </p:sp>
    </p:spTree>
    <p:extLst>
      <p:ext uri="{BB962C8B-B14F-4D97-AF65-F5344CB8AC3E}">
        <p14:creationId xmlns:p14="http://schemas.microsoft.com/office/powerpoint/2010/main" val="2241107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merge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적용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조인연산을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'B'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레이블을 가진 열의 데이터를 키로 사용하게 하였다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2" y="1415623"/>
            <a:ext cx="5372850" cy="16004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43" y="2898663"/>
            <a:ext cx="6433250" cy="33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7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'outer'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방식이 기본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'left'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'outer'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조인의 결과에서 왼쪽 데이터프레임에 존재하는 키를 가진 것만 뽑아내면 되고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'right'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오른쪽 테이블에서 발견되는 키를 가진 것만 뽑으면 됨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inner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는 왼쪽과 오른쪽 테이블 모두에서 발견되는 키를 가져야 추출되는데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여기에서는 공백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'B'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뿐만이 아니라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'C'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레이블도 두 테이블에 동시에 나타남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pPr lvl="1"/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왼쪽 테이블에서 가져온 것은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C_x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',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오른쪽에서 가져온 것은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</a:t>
            </a:r>
            <a:r>
              <a:rPr lang="en-US" altLang="ko-KR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C_y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이름을 새로 붙여 테이블을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만듬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3831938"/>
            <a:ext cx="8954750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인덱스를 모두 사용하여 병합의 키가 되도록 하는 방식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'outer'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방식이므로 두 인덱스의 합집합이 새로운 인덱스가 됨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'inner'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라면 교집합으로 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' 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행만 남게 된다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25" y="2005794"/>
            <a:ext cx="895475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chemeClr val="accent5"/>
                </a:solidFill>
              </a:rPr>
              <a:t>파이썬</a:t>
            </a:r>
            <a:r>
              <a:rPr lang="ko-KR" altLang="en-US"/>
              <a:t>은 데이터 처리와 분석에 매우 적합한 프로그래밍 언어이다</a:t>
            </a:r>
            <a:r>
              <a:rPr lang="en-US" altLang="ko-KR"/>
              <a:t>. </a:t>
            </a:r>
          </a:p>
          <a:p>
            <a:r>
              <a:rPr lang="ko-KR" altLang="en-US"/>
              <a:t>파이썬은 데이터를 다루기에 편리한 </a:t>
            </a:r>
            <a:r>
              <a:rPr lang="ko-KR" altLang="en-US">
                <a:solidFill>
                  <a:schemeClr val="accent5"/>
                </a:solidFill>
              </a:rPr>
              <a:t>리스트</a:t>
            </a:r>
            <a:r>
              <a:rPr lang="ko-KR" altLang="en-US"/>
              <a:t>와 같은 자료형을 기본으로 제공하며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슬라이싱</a:t>
            </a:r>
            <a:r>
              <a:rPr lang="ko-KR" altLang="en-US"/>
              <a:t>을 통해 효율적 으로 데이터 부분집합을 다룰 수 있다</a:t>
            </a:r>
            <a:r>
              <a:rPr lang="en-US" altLang="ko-KR"/>
              <a:t>. </a:t>
            </a:r>
          </a:p>
          <a:p>
            <a:r>
              <a:rPr lang="ko-KR" altLang="en-US"/>
              <a:t>파이썬은 </a:t>
            </a:r>
            <a:r>
              <a:rPr lang="ko-KR" altLang="en-US">
                <a:solidFill>
                  <a:schemeClr val="accent5"/>
                </a:solidFill>
              </a:rPr>
              <a:t>객체지향 프로그래밍 언어</a:t>
            </a:r>
            <a:r>
              <a:rPr lang="ko-KR" altLang="en-US"/>
              <a:t>이며</a:t>
            </a:r>
            <a:r>
              <a:rPr lang="en-US" altLang="ko-KR"/>
              <a:t>, </a:t>
            </a:r>
            <a:r>
              <a:rPr lang="ko-KR" altLang="en-US"/>
              <a:t>객체들이 가진 다양한 메소드를 활용하여 효율적으로 프로그래밍을 할 수 있다</a:t>
            </a:r>
            <a:r>
              <a:rPr lang="en-US" altLang="ko-KR"/>
              <a:t>. </a:t>
            </a:r>
          </a:p>
          <a:p>
            <a:r>
              <a:rPr lang="ko-KR" altLang="en-US"/>
              <a:t>효과적인 데이터 처리를 위해서는 다양한 패키지를 활용할 수 있어야 하는데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구글</a:t>
            </a:r>
            <a:r>
              <a:rPr lang="ko-KR" altLang="en-US"/>
              <a:t> </a:t>
            </a:r>
            <a:r>
              <a:rPr lang="ko-KR" altLang="en-US">
                <a:solidFill>
                  <a:schemeClr val="accent5"/>
                </a:solidFill>
              </a:rPr>
              <a:t>코래버러토리는</a:t>
            </a:r>
            <a:r>
              <a:rPr lang="ko-KR" altLang="en-US"/>
              <a:t> 웹 상 에서 이러한 패키지들을 미리 설정해 둔 </a:t>
            </a:r>
            <a:r>
              <a:rPr lang="ko-KR" altLang="en-US">
                <a:solidFill>
                  <a:schemeClr val="accent5"/>
                </a:solidFill>
              </a:rPr>
              <a:t>쥬피터 노트북</a:t>
            </a:r>
            <a:r>
              <a:rPr lang="ko-KR" altLang="en-US"/>
              <a:t> 개발 환경을 제공한다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구글 드라이브와 연동</a:t>
            </a:r>
            <a:r>
              <a:rPr lang="ko-KR" altLang="en-US"/>
              <a:t>하면 구글 코래버러토리 환경에서도 각자의 데이터에 활용할 수 있다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넘파이</a:t>
            </a:r>
            <a:r>
              <a:rPr lang="ko-KR" altLang="en-US"/>
              <a:t>는 </a:t>
            </a:r>
            <a:r>
              <a:rPr lang="ko-KR" altLang="en-US">
                <a:solidFill>
                  <a:schemeClr val="accent5"/>
                </a:solidFill>
              </a:rPr>
              <a:t>수치 데이터</a:t>
            </a:r>
            <a:r>
              <a:rPr lang="ko-KR" altLang="en-US"/>
              <a:t>를 다루는 데에 있어 가장 대표적인 패키지로 데이터 과학 뿐만 아니라 여러 과학분야의 정보 처리에 활용되고 있다</a:t>
            </a:r>
            <a:r>
              <a:rPr lang="en-US" altLang="ko-KR"/>
              <a:t>. </a:t>
            </a:r>
          </a:p>
          <a:p>
            <a:r>
              <a:rPr lang="ko-KR" altLang="en-US"/>
              <a:t>넘파이의 핵심적 자료 구조는 </a:t>
            </a:r>
            <a:r>
              <a:rPr lang="ko-KR" altLang="en-US">
                <a:solidFill>
                  <a:schemeClr val="accent5"/>
                </a:solidFill>
              </a:rPr>
              <a:t>다차원 배열</a:t>
            </a:r>
            <a:r>
              <a:rPr lang="ko-KR" altLang="en-US"/>
              <a:t>로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모든 원소가 동일한 자료형</a:t>
            </a:r>
            <a:r>
              <a:rPr lang="ko-KR" altLang="en-US"/>
              <a:t>을 갖는다는 제약조건을 통해 파 이썬의 리스트에 비해 높은 성능으로 데이터 처리가 가능하다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830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정리 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넘파이는 배열 데이터 처리를 위해 </a:t>
            </a:r>
            <a:r>
              <a:rPr lang="ko-KR" altLang="en-US">
                <a:solidFill>
                  <a:schemeClr val="accent5"/>
                </a:solidFill>
              </a:rPr>
              <a:t>브로드캐스팅</a:t>
            </a:r>
            <a:r>
              <a:rPr lang="ko-KR" altLang="en-US"/>
              <a:t>과 </a:t>
            </a:r>
            <a:r>
              <a:rPr lang="ko-KR" altLang="en-US">
                <a:solidFill>
                  <a:schemeClr val="accent5"/>
                </a:solidFill>
              </a:rPr>
              <a:t>벡터화 연산</a:t>
            </a:r>
            <a:r>
              <a:rPr lang="ko-KR" altLang="en-US"/>
              <a:t>을 지원한다</a:t>
            </a:r>
            <a:r>
              <a:rPr lang="en-US" altLang="ko-KR"/>
              <a:t>. </a:t>
            </a:r>
            <a:r>
              <a:rPr lang="ko-KR" altLang="en-US"/>
              <a:t>이것은 넘파이가 대규모 데이터에 대해 강력한 성능을 보일 수 있는 이유이다</a:t>
            </a:r>
            <a:r>
              <a:rPr lang="en-US" altLang="ko-KR"/>
              <a:t>. </a:t>
            </a:r>
          </a:p>
          <a:p>
            <a:r>
              <a:rPr lang="ko-KR" altLang="en-US"/>
              <a:t>넘파이 배열에 대해서도 파이썬의 </a:t>
            </a:r>
            <a:r>
              <a:rPr lang="ko-KR" altLang="en-US">
                <a:solidFill>
                  <a:schemeClr val="accent5"/>
                </a:solidFill>
              </a:rPr>
              <a:t>리스트처럼 인덱싱과 슬라이싱</a:t>
            </a:r>
            <a:r>
              <a:rPr lang="ko-KR" altLang="en-US"/>
              <a:t>을 할 수 있다</a:t>
            </a:r>
            <a:r>
              <a:rPr lang="en-US" altLang="ko-KR"/>
              <a:t>. </a:t>
            </a:r>
          </a:p>
          <a:p>
            <a:r>
              <a:rPr lang="ko-KR" altLang="en-US"/>
              <a:t>넘파이 배열은 쉼표를 사용하는 </a:t>
            </a:r>
            <a:r>
              <a:rPr lang="ko-KR" altLang="en-US">
                <a:solidFill>
                  <a:schemeClr val="accent5"/>
                </a:solidFill>
              </a:rPr>
              <a:t>넘파이 배열 스타일의 인덱싱</a:t>
            </a:r>
            <a:r>
              <a:rPr lang="ko-KR" altLang="en-US"/>
              <a:t>을 지원하며</a:t>
            </a:r>
            <a:r>
              <a:rPr lang="en-US" altLang="ko-KR"/>
              <a:t>, </a:t>
            </a:r>
            <a:r>
              <a:rPr lang="ko-KR" altLang="en-US"/>
              <a:t>이를 이용한 슬라이싱을 통해 행렬이나 고차원 텐서의 일부분을 효과적으로 추출할 수 있다</a:t>
            </a:r>
            <a:r>
              <a:rPr lang="en-US" altLang="ko-KR"/>
              <a:t>. </a:t>
            </a:r>
          </a:p>
          <a:p>
            <a:r>
              <a:rPr lang="ko-KR" altLang="en-US"/>
              <a:t>판다스는 데이터를 </a:t>
            </a:r>
            <a:r>
              <a:rPr lang="ko-KR" altLang="en-US">
                <a:solidFill>
                  <a:schemeClr val="accent5"/>
                </a:solidFill>
              </a:rPr>
              <a:t>시리즈</a:t>
            </a:r>
            <a:r>
              <a:rPr lang="ko-KR" altLang="en-US"/>
              <a:t>와 </a:t>
            </a:r>
            <a:r>
              <a:rPr lang="ko-KR" altLang="en-US">
                <a:solidFill>
                  <a:schemeClr val="accent5"/>
                </a:solidFill>
              </a:rPr>
              <a:t>데이터프레임</a:t>
            </a:r>
            <a:r>
              <a:rPr lang="ko-KR" altLang="en-US"/>
              <a:t>이라는 구조로 관리하며</a:t>
            </a:r>
            <a:r>
              <a:rPr lang="en-US" altLang="ko-KR"/>
              <a:t>, </a:t>
            </a:r>
            <a:r>
              <a:rPr lang="ko-KR" altLang="en-US"/>
              <a:t>데이터 시리즈에 레이블을 부여하여 넘파이 배열보다 편리하게 데이터를 관리할 수 있게 한다</a:t>
            </a:r>
            <a:r>
              <a:rPr lang="en-US" altLang="ko-KR"/>
              <a:t>. </a:t>
            </a:r>
          </a:p>
          <a:p>
            <a:r>
              <a:rPr lang="ko-KR" altLang="en-US"/>
              <a:t>판다스는 </a:t>
            </a:r>
            <a:r>
              <a:rPr lang="ko-KR" altLang="en-US">
                <a:solidFill>
                  <a:schemeClr val="accent5"/>
                </a:solidFill>
              </a:rPr>
              <a:t>데이터의 가시화</a:t>
            </a:r>
            <a:r>
              <a:rPr lang="ko-KR" altLang="en-US"/>
              <a:t>도 잘 지원하며</a:t>
            </a:r>
            <a:r>
              <a:rPr lang="en-US" altLang="ko-KR"/>
              <a:t>, </a:t>
            </a:r>
            <a:r>
              <a:rPr lang="ko-KR" altLang="en-US"/>
              <a:t>이것은 맷플롯립을 통해 구현되어 있다</a:t>
            </a:r>
            <a:r>
              <a:rPr lang="en-US" altLang="ko-KR"/>
              <a:t>. </a:t>
            </a:r>
          </a:p>
          <a:p>
            <a:r>
              <a:rPr lang="ko-KR" altLang="en-US"/>
              <a:t>판다스는 데이터의 </a:t>
            </a:r>
            <a:r>
              <a:rPr lang="ko-KR" altLang="en-US">
                <a:solidFill>
                  <a:schemeClr val="accent5"/>
                </a:solidFill>
              </a:rPr>
              <a:t>슬라이싱</a:t>
            </a:r>
            <a:r>
              <a:rPr lang="ko-KR" altLang="en-US"/>
              <a:t>이나 추가 등을 잘 지원하며 </a:t>
            </a:r>
            <a:r>
              <a:rPr lang="ko-KR" altLang="en-US">
                <a:solidFill>
                  <a:schemeClr val="accent5"/>
                </a:solidFill>
              </a:rPr>
              <a:t>논리 인덱싱</a:t>
            </a:r>
            <a:r>
              <a:rPr lang="ko-KR" altLang="en-US"/>
              <a:t>도 잘 동작한다</a:t>
            </a:r>
            <a:r>
              <a:rPr lang="en-US" altLang="ko-KR"/>
              <a:t>. </a:t>
            </a:r>
          </a:p>
          <a:p>
            <a:r>
              <a:rPr lang="ko-KR" altLang="en-US"/>
              <a:t>데이터를 </a:t>
            </a:r>
            <a:r>
              <a:rPr lang="ko-KR" altLang="en-US">
                <a:solidFill>
                  <a:schemeClr val="accent5"/>
                </a:solidFill>
              </a:rPr>
              <a:t>그루핑</a:t>
            </a:r>
            <a:r>
              <a:rPr lang="ko-KR" altLang="en-US"/>
              <a:t>하고 나뉘어진 데이터를 </a:t>
            </a:r>
            <a:r>
              <a:rPr lang="ko-KR" altLang="en-US">
                <a:solidFill>
                  <a:schemeClr val="accent5"/>
                </a:solidFill>
              </a:rPr>
              <a:t>병합</a:t>
            </a:r>
            <a:r>
              <a:rPr lang="ko-KR" altLang="en-US"/>
              <a:t>하는 일도 판다스를 통해 쉽게 할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142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도전과제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행렬 곱하기를 단순한 방법과 </a:t>
            </a:r>
            <a:r>
              <a:rPr lang="ko-KR" altLang="en-US" dirty="0" err="1" smtClean="0"/>
              <a:t>브로드캐스팅을</a:t>
            </a:r>
            <a:r>
              <a:rPr lang="ko-KR" altLang="en-US" dirty="0" smtClean="0"/>
              <a:t> 이용한 방법으로 구현해 속도를 비교해 보라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96" y="1740140"/>
            <a:ext cx="595395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8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코래버러토리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환경은 다음 웹사이트에 </a:t>
            </a:r>
            <a:r>
              <a:rPr lang="ko-KR" altLang="en-US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구글계정으로 로그인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하여 사용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835" y="1013212"/>
            <a:ext cx="3905795" cy="3048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05" y="1621223"/>
            <a:ext cx="9354856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88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코랩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환경은 각자의 컴퓨터가 아니므로 각자가 개인적으로 가지고 있는 데이터를 활용할 수 있는 방법이 필요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이를 위해서 구글 드라이브를 이용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가장 먼저 해야할 일은 자신의 드라이브를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코랩에서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사용할 수 있도록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마운트</a:t>
            </a:r>
            <a:r>
              <a:rPr lang="en-US" altLang="ko-KR" sz="2000" baseline="30000" dirty="0">
                <a:solidFill>
                  <a:schemeClr val="accent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mount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하는 것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마운트는 어떤 장치를 컴퓨터 시스템에서 접근할 수 있도록 등록하는 일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92" y="2750311"/>
            <a:ext cx="9583487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1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위와 같이 드라이브를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코랩에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마운트시키려고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하면 이 작업에 대한 승인을 요청하는 페이지의 주소가 아래 그림과 같이 나타난다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클릭하면 구글 계정으로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하여 드라이브 파일 스트림이 여러분의 드라이브에 접근할 수 있도록 하라는 표시가 나타날 것이다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로그인을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마치면 승인에 필요한 코드가 나타날 것</a:t>
            </a:r>
            <a:endParaRPr lang="en-US" altLang="ko-KR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복사하여 구글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코랩에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실행결과 셀의 </a:t>
            </a:r>
            <a:r>
              <a:rPr lang="ko-KR" altLang="en-US" sz="200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입력창에</a:t>
            </a:r>
            <a:r>
              <a:rPr lang="ko-KR" altLang="en-US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넣으면 된다</a:t>
            </a:r>
            <a:r>
              <a:rPr lang="en-US" altLang="ko-KR" sz="20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34" y="1832184"/>
            <a:ext cx="949775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8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9001B19F62244EB0C223E5B6327929" ma:contentTypeVersion="14" ma:contentTypeDescription="새 문서를 만듭니다." ma:contentTypeScope="" ma:versionID="f11a19ef31b9ec062e50611982bf3bb8">
  <xsd:schema xmlns:xsd="http://www.w3.org/2001/XMLSchema" xmlns:xs="http://www.w3.org/2001/XMLSchema" xmlns:p="http://schemas.microsoft.com/office/2006/metadata/properties" xmlns:ns3="cb095250-472f-4fff-8787-3ac483193401" xmlns:ns4="04f693b0-e847-4654-9da5-f43e5a5a7381" targetNamespace="http://schemas.microsoft.com/office/2006/metadata/properties" ma:root="true" ma:fieldsID="a29ed6aed61c2d79ff2b6215dc93fb22" ns3:_="" ns4:_="">
    <xsd:import namespace="cb095250-472f-4fff-8787-3ac483193401"/>
    <xsd:import namespace="04f693b0-e847-4654-9da5-f43e5a5a7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95250-472f-4fff-8787-3ac483193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693b0-e847-4654-9da5-f43e5a5a7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E59545-0701-491A-891D-68FAB941E0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E73EDA-2BAF-45D3-873F-45BE48DED1DB}">
  <ds:schemaRefs>
    <ds:schemaRef ds:uri="http://www.w3.org/XML/1998/namespace"/>
    <ds:schemaRef ds:uri="http://schemas.microsoft.com/office/2006/documentManagement/types"/>
    <ds:schemaRef ds:uri="http://purl.org/dc/terms/"/>
    <ds:schemaRef ds:uri="cb095250-472f-4fff-8787-3ac483193401"/>
    <ds:schemaRef ds:uri="http://purl.org/dc/elements/1.1/"/>
    <ds:schemaRef ds:uri="04f693b0-e847-4654-9da5-f43e5a5a7381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8BF5E0F-6B92-448B-8858-7D821A38C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95250-472f-4fff-8787-3ac483193401"/>
    <ds:schemaRef ds:uri="04f693b0-e847-4654-9da5-f43e5a5a7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2459</Words>
  <Application>Microsoft Office PowerPoint</Application>
  <PresentationFormat>와이드스크린</PresentationFormat>
  <Paragraphs>413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Consolas</vt:lpstr>
      <vt:lpstr>맑은 고딕</vt:lpstr>
      <vt:lpstr>Helvetica Neue Medium</vt:lpstr>
      <vt:lpstr>Arial</vt:lpstr>
      <vt:lpstr>KoPub돋움체 Bold</vt:lpstr>
      <vt:lpstr>Office 테마</vt:lpstr>
      <vt:lpstr>PowerPoint 프레젠테이션</vt:lpstr>
      <vt:lpstr>PowerPoint 프레젠테이션</vt:lpstr>
      <vt:lpstr>3.1 파이썬</vt:lpstr>
      <vt:lpstr>PowerPoint 프레젠테이션</vt:lpstr>
      <vt:lpstr>PowerPoint 프레젠테이션</vt:lpstr>
      <vt:lpstr>3.2 구글 코래버러토리를 이용한 프로그래밍</vt:lpstr>
      <vt:lpstr>PowerPoint 프레젠테이션</vt:lpstr>
      <vt:lpstr>PowerPoint 프레젠테이션</vt:lpstr>
      <vt:lpstr>PowerPoint 프레젠테이션</vt:lpstr>
      <vt:lpstr>3.3 구글 드라이브의 내용을 코래버러토리에서 이용하기</vt:lpstr>
      <vt:lpstr>PowerPoint 프레젠테이션</vt:lpstr>
      <vt:lpstr>PowerPoint 프레젠테이션</vt:lpstr>
      <vt:lpstr>3.4 넘파이는 머신러닝을 위한 데이터 처리의 핵심 도구</vt:lpstr>
      <vt:lpstr>PowerPoint 프레젠테이션</vt:lpstr>
      <vt:lpstr>PowerPoint 프레젠테이션</vt:lpstr>
      <vt:lpstr>3.5 넘파이 활용의 기본 - 브로드캐스팅, 인덱싱, 슬라이싱</vt:lpstr>
      <vt:lpstr>PowerPoint 프레젠테이션</vt:lpstr>
      <vt:lpstr>PowerPoint 프레젠테이션</vt:lpstr>
      <vt:lpstr>PowerPoint 프레젠테이션</vt:lpstr>
      <vt:lpstr>PowerPoint 프레젠테이션</vt:lpstr>
      <vt:lpstr>3.6 벡터화 연산 - 넘파이 배열 계산 성능의 핵심</vt:lpstr>
      <vt:lpstr>PowerPoint 프레젠테이션</vt:lpstr>
      <vt:lpstr>PowerPoint 프레젠테이션</vt:lpstr>
      <vt:lpstr>3.7 논리 인덱싱으로 빠르게 데이터 추려내기</vt:lpstr>
      <vt:lpstr>PowerPoint 프레젠테이션</vt:lpstr>
      <vt:lpstr>3.8 판다스 소개</vt:lpstr>
      <vt:lpstr>PowerPoint 프레젠테이션</vt:lpstr>
      <vt:lpstr>PowerPoint 프레젠테이션</vt:lpstr>
      <vt:lpstr>PowerPoint 프레젠테이션</vt:lpstr>
      <vt:lpstr>3.9 판다스로 데이터 읽고 확인하기</vt:lpstr>
      <vt:lpstr>PowerPoint 프레젠테이션</vt:lpstr>
      <vt:lpstr>PowerPoint 프레젠테이션</vt:lpstr>
      <vt:lpstr>PowerPoint 프레젠테이션</vt:lpstr>
      <vt:lpstr>3.10 데이터 시리즈 선택하여 시각화해 보기</vt:lpstr>
      <vt:lpstr>PowerPoint 프레젠테이션</vt:lpstr>
      <vt:lpstr>PowerPoint 프레젠테이션</vt:lpstr>
      <vt:lpstr>PowerPoint 프레젠테이션</vt:lpstr>
      <vt:lpstr>3.11 편리한 데이터 다루기 - 슬라이싱과 열 데이터 추가</vt:lpstr>
      <vt:lpstr>PowerPoint 프레젠테이션</vt:lpstr>
      <vt:lpstr>PowerPoint 프레젠테이션</vt:lpstr>
      <vt:lpstr>PowerPoint 프레젠테이션</vt:lpstr>
      <vt:lpstr>3.12 판다스를 이용한 데이터 분석</vt:lpstr>
      <vt:lpstr>PowerPoint 프레젠테이션</vt:lpstr>
      <vt:lpstr>PowerPoint 프레젠테이션</vt:lpstr>
      <vt:lpstr>PowerPoint 프레젠테이션</vt:lpstr>
      <vt:lpstr>3.13 데이터 정제와 결손값의 처리</vt:lpstr>
      <vt:lpstr>PowerPoint 프레젠테이션</vt:lpstr>
      <vt:lpstr>PowerPoint 프레젠테이션</vt:lpstr>
      <vt:lpstr>PowerPoint 프레젠테이션</vt:lpstr>
      <vt:lpstr>3.14 그룹핑과 필터링</vt:lpstr>
      <vt:lpstr>PowerPoint 프레젠테이션</vt:lpstr>
      <vt:lpstr>PowerPoint 프레젠테이션</vt:lpstr>
      <vt:lpstr>3.15 데이터 구조의 변경: pivot과 concat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3.16 데이터의 병합: merge</vt:lpstr>
      <vt:lpstr>PowerPoint 프레젠테이션</vt:lpstr>
      <vt:lpstr>PowerPoint 프레젠테이션</vt:lpstr>
      <vt:lpstr>PowerPoint 프레젠테이션</vt:lpstr>
      <vt:lpstr>핵심 정리  </vt:lpstr>
      <vt:lpstr>핵심 정리  </vt:lpstr>
      <vt:lpstr>도전과제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93</cp:revision>
  <dcterms:created xsi:type="dcterms:W3CDTF">2021-06-28T04:35:36Z</dcterms:created>
  <dcterms:modified xsi:type="dcterms:W3CDTF">2022-04-13T07:56:34Z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0x010100CD9001B19F62244EB0C223E5B6327929</vt:lpwstr>
  </property>
</Properties>
</file>